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Proxima Nova"/>
      <p:regular r:id="rId60"/>
      <p:bold r:id="rId61"/>
      <p:italic r:id="rId62"/>
      <p:boldItalic r:id="rId63"/>
    </p:embeddedFont>
    <p:embeddedFont>
      <p:font typeface="Roboto Medium"/>
      <p:regular r:id="rId64"/>
      <p:bold r:id="rId65"/>
      <p:italic r:id="rId66"/>
      <p:boldItalic r:id="rId67"/>
    </p:embeddedFont>
    <p:embeddedFont>
      <p:font typeface="Amatic SC"/>
      <p:regular r:id="rId68"/>
      <p:bold r:id="rId69"/>
    </p:embeddedFont>
    <p:embeddedFont>
      <p:font typeface="Bebas Neue"/>
      <p:regular r:id="rId70"/>
    </p:embeddedFont>
    <p:embeddedFont>
      <p:font typeface="Didact Gothic"/>
      <p:regular r:id="rId71"/>
    </p:embeddedFont>
    <p:embeddedFont>
      <p:font typeface="Russo One"/>
      <p:regular r:id="rId72"/>
    </p:embeddedFont>
    <p:embeddedFont>
      <p:font typeface="Proxima Nova Semibold"/>
      <p:regular r:id="rId73"/>
      <p:bold r:id="rId74"/>
      <p:boldItalic r:id="rId75"/>
    </p:embeddedFont>
    <p:embeddedFont>
      <p:font typeface="PT Sans"/>
      <p:regular r:id="rId76"/>
      <p:bold r:id="rId77"/>
      <p:italic r:id="rId78"/>
      <p:boldItalic r:id="rId79"/>
    </p:embeddedFont>
    <p:embeddedFont>
      <p:font typeface="DM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12002E-27DE-4B58-A903-49C146377844}">
  <a:tblStyle styleId="{8712002E-27DE-4B58-A903-49C1463778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DMSans-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regular.fntdata"/><Relationship Id="rId82" Type="http://schemas.openxmlformats.org/officeDocument/2006/relationships/font" Target="fonts/DMSans-italic.fntdata"/><Relationship Id="rId81" Type="http://schemas.openxmlformats.org/officeDocument/2006/relationships/font" Target="fonts/DM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regular.fntdata"/><Relationship Id="rId72" Type="http://schemas.openxmlformats.org/officeDocument/2006/relationships/font" Target="fonts/RussoOne-regular.fntdata"/><Relationship Id="rId31" Type="http://schemas.openxmlformats.org/officeDocument/2006/relationships/slide" Target="slides/slide25.xml"/><Relationship Id="rId75" Type="http://schemas.openxmlformats.org/officeDocument/2006/relationships/font" Target="fonts/ProximaNovaSemibold-boldItalic.fntdata"/><Relationship Id="rId30" Type="http://schemas.openxmlformats.org/officeDocument/2006/relationships/slide" Target="slides/slide24.xml"/><Relationship Id="rId74" Type="http://schemas.openxmlformats.org/officeDocument/2006/relationships/font" Target="fonts/ProximaNovaSemibold-bold.fntdata"/><Relationship Id="rId33" Type="http://schemas.openxmlformats.org/officeDocument/2006/relationships/slide" Target="slides/slide27.xml"/><Relationship Id="rId77" Type="http://schemas.openxmlformats.org/officeDocument/2006/relationships/font" Target="fonts/PTSans-bold.fntdata"/><Relationship Id="rId32" Type="http://schemas.openxmlformats.org/officeDocument/2006/relationships/slide" Target="slides/slide26.xml"/><Relationship Id="rId76" Type="http://schemas.openxmlformats.org/officeDocument/2006/relationships/font" Target="fonts/PTSans-regular.fntdata"/><Relationship Id="rId35" Type="http://schemas.openxmlformats.org/officeDocument/2006/relationships/slide" Target="slides/slide29.xml"/><Relationship Id="rId79" Type="http://schemas.openxmlformats.org/officeDocument/2006/relationships/font" Target="fonts/PTSans-boldItalic.fntdata"/><Relationship Id="rId34" Type="http://schemas.openxmlformats.org/officeDocument/2006/relationships/slide" Target="slides/slide28.xml"/><Relationship Id="rId78" Type="http://schemas.openxmlformats.org/officeDocument/2006/relationships/font" Target="fonts/PTSans-italic.fntdata"/><Relationship Id="rId71" Type="http://schemas.openxmlformats.org/officeDocument/2006/relationships/font" Target="fonts/DidactGothic-regular.fntdata"/><Relationship Id="rId70" Type="http://schemas.openxmlformats.org/officeDocument/2006/relationships/font" Target="fonts/BebasNeu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4.xml"/><Relationship Id="rId64" Type="http://schemas.openxmlformats.org/officeDocument/2006/relationships/font" Target="fonts/RobotoMedium-regular.fntdata"/><Relationship Id="rId63" Type="http://schemas.openxmlformats.org/officeDocument/2006/relationships/font" Target="fonts/ProximaNova-boldItalic.fntdata"/><Relationship Id="rId22" Type="http://schemas.openxmlformats.org/officeDocument/2006/relationships/slide" Target="slides/slide16.xml"/><Relationship Id="rId66" Type="http://schemas.openxmlformats.org/officeDocument/2006/relationships/font" Target="fonts/RobotoMedium-italic.fntdata"/><Relationship Id="rId21" Type="http://schemas.openxmlformats.org/officeDocument/2006/relationships/slide" Target="slides/slide15.xml"/><Relationship Id="rId65" Type="http://schemas.openxmlformats.org/officeDocument/2006/relationships/font" Target="fonts/RobotoMedium-bold.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RobotoMedium-boldItalic.fntdata"/><Relationship Id="rId60" Type="http://schemas.openxmlformats.org/officeDocument/2006/relationships/font" Target="fonts/ProximaNova-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ce9694d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ce9694d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4ce6603a6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4ce6603a6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4ce6603a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4ce6603a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4ce6603a6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4ce6603a6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4ce6603a6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4ce6603a6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4ce6603a6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4ce6603a6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4ce6603a6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4ce6603a6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ce6603a6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ce6603a6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4ce6603a6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4ce6603a6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4ce6603a6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4ce6603a6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4ce6603a6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4ce6603a6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ce9694dc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ce9694dc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4ce6603a68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4ce6603a6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4ce6603a6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4ce6603a6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4ce6603a6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4ce6603a6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4ce6603a6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4ce6603a6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4ce6603a6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4ce6603a6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4ce6603a6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4ce6603a6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4ce6603a6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4ce6603a68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4ce6603a6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4ce6603a6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4ce6603a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4ce6603a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4ce6603a68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4ce6603a68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4ce49d83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4ce49d838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4ce6603a6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4ce6603a68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4ce6603a68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4ce6603a6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4ce6603a68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4ce6603a68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4e932822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4e932822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4effd5c29f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4effd5c29f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4effd5c29f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4effd5c29f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4effd5c29f_0_9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4effd5c29f_0_9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4effd5c29f_0_9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4effd5c29f_0_9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24effd5c29f_0_9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24effd5c29f_0_9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4effd5c29f_0_9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4effd5c29f_0_9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4effd5c29f_0_9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4effd5c29f_0_9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4effd5c29f_0_10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4effd5c29f_0_10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24effd5c29f_0_12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24effd5c29f_0_1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0" name="Shape 4780"/>
        <p:cNvGrpSpPr/>
        <p:nvPr/>
      </p:nvGrpSpPr>
      <p:grpSpPr>
        <a:xfrm>
          <a:off x="0" y="0"/>
          <a:ext cx="0" cy="0"/>
          <a:chOff x="0" y="0"/>
          <a:chExt cx="0" cy="0"/>
        </a:xfrm>
      </p:grpSpPr>
      <p:sp>
        <p:nvSpPr>
          <p:cNvPr id="4781" name="Google Shape;4781;g24effd5c29f_0_1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2" name="Google Shape;4782;g24effd5c29f_0_1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g24effd5c29f_0_1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2" name="Google Shape;4952;g24effd5c29f_0_1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5" name="Shape 5355"/>
        <p:cNvGrpSpPr/>
        <p:nvPr/>
      </p:nvGrpSpPr>
      <p:grpSpPr>
        <a:xfrm>
          <a:off x="0" y="0"/>
          <a:ext cx="0" cy="0"/>
          <a:chOff x="0" y="0"/>
          <a:chExt cx="0" cy="0"/>
        </a:xfrm>
      </p:grpSpPr>
      <p:sp>
        <p:nvSpPr>
          <p:cNvPr id="5356" name="Google Shape;5356;g24effd5c29f_0_13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7" name="Google Shape;5357;g24effd5c29f_0_13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5" name="Shape 5735"/>
        <p:cNvGrpSpPr/>
        <p:nvPr/>
      </p:nvGrpSpPr>
      <p:grpSpPr>
        <a:xfrm>
          <a:off x="0" y="0"/>
          <a:ext cx="0" cy="0"/>
          <a:chOff x="0" y="0"/>
          <a:chExt cx="0" cy="0"/>
        </a:xfrm>
      </p:grpSpPr>
      <p:sp>
        <p:nvSpPr>
          <p:cNvPr id="5736" name="Google Shape;5736;g24effd5c29f_0_13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7" name="Google Shape;5737;g24effd5c29f_0_13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24effd5c29f_0_14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3" name="Google Shape;6163;g24effd5c29f_0_14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2" name="Shape 6522"/>
        <p:cNvGrpSpPr/>
        <p:nvPr/>
      </p:nvGrpSpPr>
      <p:grpSpPr>
        <a:xfrm>
          <a:off x="0" y="0"/>
          <a:ext cx="0" cy="0"/>
          <a:chOff x="0" y="0"/>
          <a:chExt cx="0" cy="0"/>
        </a:xfrm>
      </p:grpSpPr>
      <p:sp>
        <p:nvSpPr>
          <p:cNvPr id="6523" name="Google Shape;6523;g24effd5c29f_0_14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4" name="Google Shape;6524;g24effd5c29f_0_14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2" name="Shape 7032"/>
        <p:cNvGrpSpPr/>
        <p:nvPr/>
      </p:nvGrpSpPr>
      <p:grpSpPr>
        <a:xfrm>
          <a:off x="0" y="0"/>
          <a:ext cx="0" cy="0"/>
          <a:chOff x="0" y="0"/>
          <a:chExt cx="0" cy="0"/>
        </a:xfrm>
      </p:grpSpPr>
      <p:sp>
        <p:nvSpPr>
          <p:cNvPr id="7033" name="Google Shape;7033;g24effd5c29f_0_14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4" name="Google Shape;7034;g24effd5c29f_0_14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2" name="Shape 7652"/>
        <p:cNvGrpSpPr/>
        <p:nvPr/>
      </p:nvGrpSpPr>
      <p:grpSpPr>
        <a:xfrm>
          <a:off x="0" y="0"/>
          <a:ext cx="0" cy="0"/>
          <a:chOff x="0" y="0"/>
          <a:chExt cx="0" cy="0"/>
        </a:xfrm>
      </p:grpSpPr>
      <p:sp>
        <p:nvSpPr>
          <p:cNvPr id="7653" name="Google Shape;7653;g24effd5c29f_0_15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4" name="Google Shape;7654;g24effd5c29f_0_15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6" name="Shape 8246"/>
        <p:cNvGrpSpPr/>
        <p:nvPr/>
      </p:nvGrpSpPr>
      <p:grpSpPr>
        <a:xfrm>
          <a:off x="0" y="0"/>
          <a:ext cx="0" cy="0"/>
          <a:chOff x="0" y="0"/>
          <a:chExt cx="0" cy="0"/>
        </a:xfrm>
      </p:grpSpPr>
      <p:sp>
        <p:nvSpPr>
          <p:cNvPr id="8247" name="Google Shape;8247;g24effd5c29f_0_16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8" name="Google Shape;8248;g24effd5c29f_0_16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7" name="Shape 8567"/>
        <p:cNvGrpSpPr/>
        <p:nvPr/>
      </p:nvGrpSpPr>
      <p:grpSpPr>
        <a:xfrm>
          <a:off x="0" y="0"/>
          <a:ext cx="0" cy="0"/>
          <a:chOff x="0" y="0"/>
          <a:chExt cx="0" cy="0"/>
        </a:xfrm>
      </p:grpSpPr>
      <p:sp>
        <p:nvSpPr>
          <p:cNvPr id="8568" name="Google Shape;8568;g24effd5c29f_0_16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9" name="Google Shape;8569;g24effd5c29f_0_16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5" name="Shape 8875"/>
        <p:cNvGrpSpPr/>
        <p:nvPr/>
      </p:nvGrpSpPr>
      <p:grpSpPr>
        <a:xfrm>
          <a:off x="0" y="0"/>
          <a:ext cx="0" cy="0"/>
          <a:chOff x="0" y="0"/>
          <a:chExt cx="0" cy="0"/>
        </a:xfrm>
      </p:grpSpPr>
      <p:sp>
        <p:nvSpPr>
          <p:cNvPr id="8876" name="Google Shape;8876;g24effd5c29f_0_18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7" name="Google Shape;8877;g24effd5c29f_0_18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4ce6603a6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4ce6603a6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4ce6603a6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4ce6603a6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4ce6603a6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4ce6603a6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ce6603a6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ce6603a6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03400" y="777625"/>
            <a:ext cx="6337200" cy="2984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463302" y="3762150"/>
            <a:ext cx="4217400" cy="475800"/>
          </a:xfrm>
          <a:prstGeom prst="rect">
            <a:avLst/>
          </a:prstGeom>
          <a:solidFill>
            <a:schemeClr val="dk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869958" y="230493"/>
            <a:ext cx="535749" cy="547122"/>
            <a:chOff x="3477650" y="837700"/>
            <a:chExt cx="314425" cy="321100"/>
          </a:xfrm>
        </p:grpSpPr>
        <p:sp>
          <p:nvSpPr>
            <p:cNvPr id="12" name="Google Shape;12;p2"/>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1822833" y="4502268"/>
            <a:ext cx="535749" cy="547122"/>
            <a:chOff x="3477650" y="837700"/>
            <a:chExt cx="314425" cy="321100"/>
          </a:xfrm>
        </p:grpSpPr>
        <p:sp>
          <p:nvSpPr>
            <p:cNvPr id="15" name="Google Shape;15;p2"/>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8160147" y="719372"/>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43872" y="4422585"/>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80675" y="1929600"/>
            <a:ext cx="862425" cy="586800"/>
            <a:chOff x="200200" y="2278225"/>
            <a:chExt cx="862425" cy="586800"/>
          </a:xfrm>
        </p:grpSpPr>
        <p:sp>
          <p:nvSpPr>
            <p:cNvPr id="20" name="Google Shape;20;p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3530092" y="127121"/>
            <a:ext cx="738667" cy="502594"/>
            <a:chOff x="200200" y="2278225"/>
            <a:chExt cx="862425" cy="586800"/>
          </a:xfrm>
        </p:grpSpPr>
        <p:sp>
          <p:nvSpPr>
            <p:cNvPr id="25" name="Google Shape;25;p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665274" y="3762020"/>
            <a:ext cx="1088187" cy="1088241"/>
            <a:chOff x="5486600" y="4383575"/>
            <a:chExt cx="497025" cy="497050"/>
          </a:xfrm>
        </p:grpSpPr>
        <p:sp>
          <p:nvSpPr>
            <p:cNvPr id="30" name="Google Shape;30;p2"/>
            <p:cNvSpPr/>
            <p:nvPr/>
          </p:nvSpPr>
          <p:spPr>
            <a:xfrm>
              <a:off x="5486600" y="4405675"/>
              <a:ext cx="497025" cy="452850"/>
            </a:xfrm>
            <a:custGeom>
              <a:rect b="b" l="l" r="r" t="t"/>
              <a:pathLst>
                <a:path extrusionOk="0" h="18114" w="19881">
                  <a:moveTo>
                    <a:pt x="9940" y="1"/>
                  </a:moveTo>
                  <a:cubicBezTo>
                    <a:pt x="7622" y="1"/>
                    <a:pt x="5304" y="885"/>
                    <a:pt x="3536" y="2653"/>
                  </a:cubicBezTo>
                  <a:cubicBezTo>
                    <a:pt x="0" y="6188"/>
                    <a:pt x="0" y="11926"/>
                    <a:pt x="3536" y="15462"/>
                  </a:cubicBezTo>
                  <a:cubicBezTo>
                    <a:pt x="5304" y="17230"/>
                    <a:pt x="7622" y="18114"/>
                    <a:pt x="9940" y="18114"/>
                  </a:cubicBezTo>
                  <a:cubicBezTo>
                    <a:pt x="12259" y="18114"/>
                    <a:pt x="14577" y="17230"/>
                    <a:pt x="16345" y="15462"/>
                  </a:cubicBezTo>
                  <a:cubicBezTo>
                    <a:pt x="19881" y="11926"/>
                    <a:pt x="19881" y="6188"/>
                    <a:pt x="16345" y="2653"/>
                  </a:cubicBezTo>
                  <a:cubicBezTo>
                    <a:pt x="14577" y="885"/>
                    <a:pt x="12259" y="1"/>
                    <a:pt x="9940" y="1"/>
                  </a:cubicBezTo>
                  <a:close/>
                </a:path>
              </a:pathLst>
            </a:custGeom>
            <a:solidFill>
              <a:srgbClr val="7AD3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486600" y="4383575"/>
              <a:ext cx="497025" cy="497050"/>
            </a:xfrm>
            <a:custGeom>
              <a:rect b="b" l="l" r="r" t="t"/>
              <a:pathLst>
                <a:path extrusionOk="0" fill="none" h="19882" w="19881">
                  <a:moveTo>
                    <a:pt x="16345" y="3537"/>
                  </a:moveTo>
                  <a:cubicBezTo>
                    <a:pt x="19881" y="7072"/>
                    <a:pt x="19881" y="12810"/>
                    <a:pt x="16345" y="16346"/>
                  </a:cubicBezTo>
                  <a:cubicBezTo>
                    <a:pt x="12809" y="19882"/>
                    <a:pt x="7072" y="19882"/>
                    <a:pt x="3536" y="16346"/>
                  </a:cubicBezTo>
                  <a:cubicBezTo>
                    <a:pt x="0" y="12810"/>
                    <a:pt x="0" y="7072"/>
                    <a:pt x="3536" y="3537"/>
                  </a:cubicBezTo>
                  <a:cubicBezTo>
                    <a:pt x="7072" y="1"/>
                    <a:pt x="12809" y="1"/>
                    <a:pt x="16345" y="3537"/>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572475" y="4405250"/>
              <a:ext cx="325275" cy="452850"/>
            </a:xfrm>
            <a:custGeom>
              <a:rect b="b" l="l" r="r" t="t"/>
              <a:pathLst>
                <a:path extrusionOk="0" fill="none" h="18114" w="13011">
                  <a:moveTo>
                    <a:pt x="13010" y="9074"/>
                  </a:moveTo>
                  <a:cubicBezTo>
                    <a:pt x="13010" y="14078"/>
                    <a:pt x="10108" y="18114"/>
                    <a:pt x="6505" y="18114"/>
                  </a:cubicBezTo>
                  <a:cubicBezTo>
                    <a:pt x="2903" y="18114"/>
                    <a:pt x="1" y="14078"/>
                    <a:pt x="1" y="9074"/>
                  </a:cubicBezTo>
                  <a:cubicBezTo>
                    <a:pt x="1" y="4071"/>
                    <a:pt x="2903" y="1"/>
                    <a:pt x="6505" y="1"/>
                  </a:cubicBezTo>
                  <a:cubicBezTo>
                    <a:pt x="10108" y="1"/>
                    <a:pt x="13010" y="4071"/>
                    <a:pt x="13010"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646700" y="4405250"/>
              <a:ext cx="176825" cy="452850"/>
            </a:xfrm>
            <a:custGeom>
              <a:rect b="b" l="l" r="r" t="t"/>
              <a:pathLst>
                <a:path extrusionOk="0" fill="none" h="18114" w="7073">
                  <a:moveTo>
                    <a:pt x="7072" y="9074"/>
                  </a:moveTo>
                  <a:cubicBezTo>
                    <a:pt x="7072" y="14078"/>
                    <a:pt x="5505" y="18114"/>
                    <a:pt x="3536" y="18114"/>
                  </a:cubicBezTo>
                  <a:cubicBezTo>
                    <a:pt x="1568" y="18114"/>
                    <a:pt x="1" y="14078"/>
                    <a:pt x="1" y="9074"/>
                  </a:cubicBezTo>
                  <a:cubicBezTo>
                    <a:pt x="1" y="4071"/>
                    <a:pt x="1568" y="1"/>
                    <a:pt x="3536" y="1"/>
                  </a:cubicBezTo>
                  <a:cubicBezTo>
                    <a:pt x="5505" y="1"/>
                    <a:pt x="7072" y="4071"/>
                    <a:pt x="7072"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735100" y="4405250"/>
              <a:ext cx="25" cy="452850"/>
            </a:xfrm>
            <a:custGeom>
              <a:rect b="b" l="l" r="r" t="t"/>
              <a:pathLst>
                <a:path extrusionOk="0" fill="none" h="18114" w="1">
                  <a:moveTo>
                    <a:pt x="0" y="1"/>
                  </a:moveTo>
                  <a:lnTo>
                    <a:pt x="0" y="18114"/>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09100" y="4632100"/>
              <a:ext cx="452025" cy="25"/>
            </a:xfrm>
            <a:custGeom>
              <a:rect b="b" l="l" r="r" t="t"/>
              <a:pathLst>
                <a:path extrusionOk="0" fill="none" h="1" w="18081">
                  <a:moveTo>
                    <a:pt x="18080" y="0"/>
                  </a:moveTo>
                  <a:lnTo>
                    <a:pt x="1" y="0"/>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292097" y="309743"/>
            <a:ext cx="1168455" cy="1168423"/>
            <a:chOff x="3581050" y="3046800"/>
            <a:chExt cx="899850" cy="899825"/>
          </a:xfrm>
        </p:grpSpPr>
        <p:sp>
          <p:nvSpPr>
            <p:cNvPr id="37" name="Google Shape;37;p2"/>
            <p:cNvSpPr/>
            <p:nvPr/>
          </p:nvSpPr>
          <p:spPr>
            <a:xfrm>
              <a:off x="3581050" y="3088000"/>
              <a:ext cx="899850" cy="817425"/>
            </a:xfrm>
            <a:custGeom>
              <a:rect b="b" l="l" r="r" t="t"/>
              <a:pathLst>
                <a:path extrusionOk="0" h="32697" w="35994">
                  <a:moveTo>
                    <a:pt x="17994" y="0"/>
                  </a:moveTo>
                  <a:cubicBezTo>
                    <a:pt x="10608" y="0"/>
                    <a:pt x="3897" y="5036"/>
                    <a:pt x="2102" y="12529"/>
                  </a:cubicBezTo>
                  <a:cubicBezTo>
                    <a:pt x="1" y="21302"/>
                    <a:pt x="5405" y="30108"/>
                    <a:pt x="14178" y="32243"/>
                  </a:cubicBezTo>
                  <a:cubicBezTo>
                    <a:pt x="15457" y="32550"/>
                    <a:pt x="16738" y="32696"/>
                    <a:pt x="18000" y="32696"/>
                  </a:cubicBezTo>
                  <a:cubicBezTo>
                    <a:pt x="25386" y="32696"/>
                    <a:pt x="32097" y="27661"/>
                    <a:pt x="33892" y="20168"/>
                  </a:cubicBezTo>
                  <a:cubicBezTo>
                    <a:pt x="35993" y="11395"/>
                    <a:pt x="30589" y="2555"/>
                    <a:pt x="21817" y="454"/>
                  </a:cubicBezTo>
                  <a:cubicBezTo>
                    <a:pt x="20537" y="147"/>
                    <a:pt x="19256" y="0"/>
                    <a:pt x="1799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657775" y="3251925"/>
              <a:ext cx="781425" cy="653850"/>
            </a:xfrm>
            <a:custGeom>
              <a:rect b="b" l="l" r="r" t="t"/>
              <a:pathLst>
                <a:path extrusionOk="0" h="26154" w="31257">
                  <a:moveTo>
                    <a:pt x="27987" y="1"/>
                  </a:moveTo>
                  <a:lnTo>
                    <a:pt x="27987" y="1"/>
                  </a:lnTo>
                  <a:cubicBezTo>
                    <a:pt x="28888" y="2036"/>
                    <a:pt x="29422" y="4337"/>
                    <a:pt x="29422" y="6739"/>
                  </a:cubicBezTo>
                  <a:cubicBezTo>
                    <a:pt x="29422" y="15746"/>
                    <a:pt x="22083" y="23084"/>
                    <a:pt x="13077" y="23084"/>
                  </a:cubicBezTo>
                  <a:cubicBezTo>
                    <a:pt x="7740" y="23084"/>
                    <a:pt x="3003" y="20516"/>
                    <a:pt x="1" y="16546"/>
                  </a:cubicBezTo>
                  <a:lnTo>
                    <a:pt x="1" y="16546"/>
                  </a:lnTo>
                  <a:cubicBezTo>
                    <a:pt x="2569" y="22217"/>
                    <a:pt x="8240" y="26153"/>
                    <a:pt x="14878" y="26153"/>
                  </a:cubicBezTo>
                  <a:cubicBezTo>
                    <a:pt x="23885" y="26153"/>
                    <a:pt x="31223" y="18814"/>
                    <a:pt x="31223" y="9808"/>
                  </a:cubicBezTo>
                  <a:cubicBezTo>
                    <a:pt x="31256" y="6139"/>
                    <a:pt x="30056" y="2703"/>
                    <a:pt x="27987" y="1"/>
                  </a:cubicBezTo>
                  <a:close/>
                </a:path>
              </a:pathLst>
            </a:custGeom>
            <a:solidFill>
              <a:srgbClr val="FFFFFF">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81050" y="3046800"/>
              <a:ext cx="899850" cy="899825"/>
            </a:xfrm>
            <a:custGeom>
              <a:rect b="b" l="l" r="r" t="t"/>
              <a:pathLst>
                <a:path extrusionOk="0" fill="none" h="35993" w="35994">
                  <a:moveTo>
                    <a:pt x="21817" y="2102"/>
                  </a:moveTo>
                  <a:cubicBezTo>
                    <a:pt x="30589" y="4203"/>
                    <a:pt x="35993" y="13043"/>
                    <a:pt x="33892" y="21816"/>
                  </a:cubicBezTo>
                  <a:cubicBezTo>
                    <a:pt x="31790" y="30589"/>
                    <a:pt x="22951" y="35993"/>
                    <a:pt x="14178" y="33891"/>
                  </a:cubicBezTo>
                  <a:cubicBezTo>
                    <a:pt x="5405" y="31756"/>
                    <a:pt x="1" y="22950"/>
                    <a:pt x="2102" y="14177"/>
                  </a:cubicBezTo>
                  <a:cubicBezTo>
                    <a:pt x="4204" y="5404"/>
                    <a:pt x="13044" y="0"/>
                    <a:pt x="21817" y="2102"/>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804550" y="3313650"/>
              <a:ext cx="104275" cy="200175"/>
            </a:xfrm>
            <a:custGeom>
              <a:rect b="b" l="l" r="r" t="t"/>
              <a:pathLst>
                <a:path extrusionOk="0" h="8007" w="4171">
                  <a:moveTo>
                    <a:pt x="2202" y="0"/>
                  </a:moveTo>
                  <a:cubicBezTo>
                    <a:pt x="1001" y="0"/>
                    <a:pt x="1" y="1768"/>
                    <a:pt x="1" y="4003"/>
                  </a:cubicBezTo>
                  <a:cubicBezTo>
                    <a:pt x="1" y="6205"/>
                    <a:pt x="1001" y="8006"/>
                    <a:pt x="2202" y="8006"/>
                  </a:cubicBezTo>
                  <a:cubicBezTo>
                    <a:pt x="3036" y="8006"/>
                    <a:pt x="3770" y="7172"/>
                    <a:pt x="4170" y="5938"/>
                  </a:cubicBezTo>
                  <a:lnTo>
                    <a:pt x="2202" y="4003"/>
                  </a:lnTo>
                  <a:lnTo>
                    <a:pt x="4170" y="2035"/>
                  </a:lnTo>
                  <a:cubicBezTo>
                    <a:pt x="3803" y="834"/>
                    <a:pt x="3036" y="0"/>
                    <a:pt x="220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151475" y="3313650"/>
              <a:ext cx="104250" cy="200175"/>
            </a:xfrm>
            <a:custGeom>
              <a:rect b="b" l="l" r="r" t="t"/>
              <a:pathLst>
                <a:path extrusionOk="0" h="8007" w="4170">
                  <a:moveTo>
                    <a:pt x="2235" y="0"/>
                  </a:moveTo>
                  <a:cubicBezTo>
                    <a:pt x="1001" y="0"/>
                    <a:pt x="0" y="1768"/>
                    <a:pt x="0" y="4003"/>
                  </a:cubicBezTo>
                  <a:cubicBezTo>
                    <a:pt x="0" y="6205"/>
                    <a:pt x="1001" y="8006"/>
                    <a:pt x="2235" y="8006"/>
                  </a:cubicBezTo>
                  <a:cubicBezTo>
                    <a:pt x="3069" y="8006"/>
                    <a:pt x="3770" y="7172"/>
                    <a:pt x="4170" y="5938"/>
                  </a:cubicBezTo>
                  <a:lnTo>
                    <a:pt x="2235" y="4003"/>
                  </a:lnTo>
                  <a:lnTo>
                    <a:pt x="4170" y="2035"/>
                  </a:lnTo>
                  <a:cubicBezTo>
                    <a:pt x="3803" y="834"/>
                    <a:pt x="3069" y="0"/>
                    <a:pt x="223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782050" y="3555475"/>
              <a:ext cx="497875" cy="169325"/>
            </a:xfrm>
            <a:custGeom>
              <a:rect b="b" l="l" r="r" t="t"/>
              <a:pathLst>
                <a:path extrusionOk="0" fill="none" h="6773" w="19915">
                  <a:moveTo>
                    <a:pt x="0" y="1"/>
                  </a:moveTo>
                  <a:cubicBezTo>
                    <a:pt x="1568" y="3937"/>
                    <a:pt x="5404" y="6773"/>
                    <a:pt x="9940" y="6773"/>
                  </a:cubicBezTo>
                  <a:cubicBezTo>
                    <a:pt x="14477" y="6773"/>
                    <a:pt x="18346" y="3937"/>
                    <a:pt x="19914" y="1"/>
                  </a:cubicBezTo>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8254492" y="2406821"/>
            <a:ext cx="738667" cy="502594"/>
            <a:chOff x="200200" y="2278225"/>
            <a:chExt cx="862425" cy="586800"/>
          </a:xfrm>
        </p:grpSpPr>
        <p:sp>
          <p:nvSpPr>
            <p:cNvPr id="44" name="Google Shape;44;p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9" name="Shape 249"/>
        <p:cNvGrpSpPr/>
        <p:nvPr/>
      </p:nvGrpSpPr>
      <p:grpSpPr>
        <a:xfrm>
          <a:off x="0" y="0"/>
          <a:ext cx="0" cy="0"/>
          <a:chOff x="0" y="0"/>
          <a:chExt cx="0" cy="0"/>
        </a:xfrm>
      </p:grpSpPr>
      <p:sp>
        <p:nvSpPr>
          <p:cNvPr id="250" name="Google Shape;250;p11"/>
          <p:cNvSpPr txBox="1"/>
          <p:nvPr>
            <p:ph hasCustomPrompt="1" type="title"/>
          </p:nvPr>
        </p:nvSpPr>
        <p:spPr>
          <a:xfrm>
            <a:off x="1693650" y="1798175"/>
            <a:ext cx="5756700" cy="1227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1" name="Google Shape;251;p11"/>
          <p:cNvSpPr txBox="1"/>
          <p:nvPr>
            <p:ph idx="1" type="subTitle"/>
          </p:nvPr>
        </p:nvSpPr>
        <p:spPr>
          <a:xfrm>
            <a:off x="1693650" y="3220250"/>
            <a:ext cx="57567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52" name="Google Shape;252;p11"/>
          <p:cNvGrpSpPr/>
          <p:nvPr/>
        </p:nvGrpSpPr>
        <p:grpSpPr>
          <a:xfrm>
            <a:off x="5163958" y="58268"/>
            <a:ext cx="535749" cy="547122"/>
            <a:chOff x="3477650" y="837700"/>
            <a:chExt cx="314425" cy="321100"/>
          </a:xfrm>
        </p:grpSpPr>
        <p:sp>
          <p:nvSpPr>
            <p:cNvPr id="253" name="Google Shape;253;p1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1"/>
          <p:cNvSpPr/>
          <p:nvPr/>
        </p:nvSpPr>
        <p:spPr>
          <a:xfrm>
            <a:off x="241213" y="539500"/>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1"/>
          <p:cNvGrpSpPr/>
          <p:nvPr/>
        </p:nvGrpSpPr>
        <p:grpSpPr>
          <a:xfrm>
            <a:off x="6297292" y="692759"/>
            <a:ext cx="738667" cy="502594"/>
            <a:chOff x="200200" y="2278225"/>
            <a:chExt cx="862425" cy="586800"/>
          </a:xfrm>
        </p:grpSpPr>
        <p:sp>
          <p:nvSpPr>
            <p:cNvPr id="257" name="Google Shape;257;p11"/>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1"/>
          <p:cNvGrpSpPr/>
          <p:nvPr/>
        </p:nvGrpSpPr>
        <p:grpSpPr>
          <a:xfrm>
            <a:off x="6819167" y="359009"/>
            <a:ext cx="738667" cy="502594"/>
            <a:chOff x="200200" y="2278225"/>
            <a:chExt cx="862425" cy="586800"/>
          </a:xfrm>
        </p:grpSpPr>
        <p:sp>
          <p:nvSpPr>
            <p:cNvPr id="262" name="Google Shape;262;p11"/>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1"/>
          <p:cNvGrpSpPr/>
          <p:nvPr/>
        </p:nvGrpSpPr>
        <p:grpSpPr>
          <a:xfrm>
            <a:off x="303758" y="3532418"/>
            <a:ext cx="535749" cy="547122"/>
            <a:chOff x="3477650" y="837700"/>
            <a:chExt cx="314425" cy="321100"/>
          </a:xfrm>
        </p:grpSpPr>
        <p:sp>
          <p:nvSpPr>
            <p:cNvPr id="267" name="Google Shape;267;p1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1"/>
          <p:cNvGrpSpPr/>
          <p:nvPr/>
        </p:nvGrpSpPr>
        <p:grpSpPr>
          <a:xfrm>
            <a:off x="57508" y="2877793"/>
            <a:ext cx="535749" cy="547122"/>
            <a:chOff x="3477650" y="837700"/>
            <a:chExt cx="314425" cy="321100"/>
          </a:xfrm>
        </p:grpSpPr>
        <p:sp>
          <p:nvSpPr>
            <p:cNvPr id="270" name="Google Shape;270;p1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1"/>
          <p:cNvGrpSpPr/>
          <p:nvPr/>
        </p:nvGrpSpPr>
        <p:grpSpPr>
          <a:xfrm>
            <a:off x="7764290" y="3532421"/>
            <a:ext cx="944022" cy="942428"/>
            <a:chOff x="1589650" y="604200"/>
            <a:chExt cx="488700" cy="487875"/>
          </a:xfrm>
        </p:grpSpPr>
        <p:sp>
          <p:nvSpPr>
            <p:cNvPr id="273" name="Google Shape;273;p11"/>
            <p:cNvSpPr/>
            <p:nvPr/>
          </p:nvSpPr>
          <p:spPr>
            <a:xfrm>
              <a:off x="1791450" y="604200"/>
              <a:ext cx="85925" cy="155150"/>
            </a:xfrm>
            <a:custGeom>
              <a:rect b="b" l="l" r="r" t="t"/>
              <a:pathLst>
                <a:path extrusionOk="0" h="6206" w="3437">
                  <a:moveTo>
                    <a:pt x="1735" y="1"/>
                  </a:moveTo>
                  <a:cubicBezTo>
                    <a:pt x="734" y="1"/>
                    <a:pt x="1" y="901"/>
                    <a:pt x="234" y="1869"/>
                  </a:cubicBezTo>
                  <a:lnTo>
                    <a:pt x="1101" y="5705"/>
                  </a:lnTo>
                  <a:cubicBezTo>
                    <a:pt x="1135" y="6005"/>
                    <a:pt x="1435" y="6205"/>
                    <a:pt x="1735" y="6205"/>
                  </a:cubicBezTo>
                  <a:cubicBezTo>
                    <a:pt x="2002" y="6205"/>
                    <a:pt x="2269" y="6005"/>
                    <a:pt x="2336" y="5705"/>
                  </a:cubicBezTo>
                  <a:lnTo>
                    <a:pt x="3203" y="1869"/>
                  </a:lnTo>
                  <a:cubicBezTo>
                    <a:pt x="3436" y="901"/>
                    <a:pt x="2669" y="1"/>
                    <a:pt x="173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1791450" y="604200"/>
              <a:ext cx="85925" cy="155150"/>
            </a:xfrm>
            <a:custGeom>
              <a:rect b="b" l="l" r="r" t="t"/>
              <a:pathLst>
                <a:path extrusionOk="0" fill="none" h="6206" w="3437">
                  <a:moveTo>
                    <a:pt x="1735" y="6205"/>
                  </a:moveTo>
                  <a:lnTo>
                    <a:pt x="1735" y="6205"/>
                  </a:lnTo>
                  <a:cubicBezTo>
                    <a:pt x="1435" y="6205"/>
                    <a:pt x="1135" y="6005"/>
                    <a:pt x="1101" y="5705"/>
                  </a:cubicBezTo>
                  <a:lnTo>
                    <a:pt x="234" y="1869"/>
                  </a:lnTo>
                  <a:cubicBezTo>
                    <a:pt x="1" y="901"/>
                    <a:pt x="734" y="1"/>
                    <a:pt x="1735" y="1"/>
                  </a:cubicBezTo>
                  <a:lnTo>
                    <a:pt x="1735" y="1"/>
                  </a:lnTo>
                  <a:cubicBezTo>
                    <a:pt x="2669" y="1"/>
                    <a:pt x="3436" y="901"/>
                    <a:pt x="3203" y="1869"/>
                  </a:cubicBezTo>
                  <a:lnTo>
                    <a:pt x="2336" y="5705"/>
                  </a:lnTo>
                  <a:cubicBezTo>
                    <a:pt x="2269" y="6005"/>
                    <a:pt x="2002" y="6205"/>
                    <a:pt x="1735" y="6205"/>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718900" y="617650"/>
              <a:ext cx="96750" cy="147675"/>
            </a:xfrm>
            <a:custGeom>
              <a:rect b="b" l="l" r="r" t="t"/>
              <a:pathLst>
                <a:path extrusionOk="0" h="5907" w="3870">
                  <a:moveTo>
                    <a:pt x="1833" y="1"/>
                  </a:moveTo>
                  <a:cubicBezTo>
                    <a:pt x="1657" y="1"/>
                    <a:pt x="1477" y="32"/>
                    <a:pt x="1301" y="97"/>
                  </a:cubicBezTo>
                  <a:cubicBezTo>
                    <a:pt x="367" y="430"/>
                    <a:pt x="0" y="1498"/>
                    <a:pt x="534" y="2332"/>
                  </a:cubicBezTo>
                  <a:lnTo>
                    <a:pt x="2669" y="5634"/>
                  </a:lnTo>
                  <a:cubicBezTo>
                    <a:pt x="2792" y="5806"/>
                    <a:pt x="2988" y="5906"/>
                    <a:pt x="3190" y="5906"/>
                  </a:cubicBezTo>
                  <a:cubicBezTo>
                    <a:pt x="3261" y="5906"/>
                    <a:pt x="3333" y="5894"/>
                    <a:pt x="3403" y="5867"/>
                  </a:cubicBezTo>
                  <a:cubicBezTo>
                    <a:pt x="3703" y="5801"/>
                    <a:pt x="3870" y="5500"/>
                    <a:pt x="3837" y="5200"/>
                  </a:cubicBezTo>
                  <a:lnTo>
                    <a:pt x="3336" y="1331"/>
                  </a:lnTo>
                  <a:cubicBezTo>
                    <a:pt x="3229" y="525"/>
                    <a:pt x="2559" y="1"/>
                    <a:pt x="1833"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1718900" y="611725"/>
              <a:ext cx="96750" cy="155125"/>
            </a:xfrm>
            <a:custGeom>
              <a:rect b="b" l="l" r="r" t="t"/>
              <a:pathLst>
                <a:path extrusionOk="0" fill="none" h="6205" w="3870">
                  <a:moveTo>
                    <a:pt x="3403" y="6104"/>
                  </a:moveTo>
                  <a:lnTo>
                    <a:pt x="3403" y="6104"/>
                  </a:lnTo>
                  <a:cubicBezTo>
                    <a:pt x="3136" y="6204"/>
                    <a:pt x="2836" y="6104"/>
                    <a:pt x="2669" y="5871"/>
                  </a:cubicBezTo>
                  <a:lnTo>
                    <a:pt x="534" y="2569"/>
                  </a:lnTo>
                  <a:cubicBezTo>
                    <a:pt x="0" y="1735"/>
                    <a:pt x="367" y="667"/>
                    <a:pt x="1301" y="334"/>
                  </a:cubicBezTo>
                  <a:lnTo>
                    <a:pt x="1301" y="334"/>
                  </a:lnTo>
                  <a:cubicBezTo>
                    <a:pt x="2202" y="0"/>
                    <a:pt x="3203" y="567"/>
                    <a:pt x="3336" y="1568"/>
                  </a:cubicBezTo>
                  <a:lnTo>
                    <a:pt x="3837" y="5437"/>
                  </a:lnTo>
                  <a:cubicBezTo>
                    <a:pt x="3870" y="5737"/>
                    <a:pt x="3703" y="6038"/>
                    <a:pt x="3403" y="610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659700" y="652275"/>
              <a:ext cx="125100" cy="131675"/>
            </a:xfrm>
            <a:custGeom>
              <a:rect b="b" l="l" r="r" t="t"/>
              <a:pathLst>
                <a:path extrusionOk="0" h="5267" w="5004">
                  <a:moveTo>
                    <a:pt x="1705" y="1"/>
                  </a:moveTo>
                  <a:cubicBezTo>
                    <a:pt x="1363" y="1"/>
                    <a:pt x="1018" y="113"/>
                    <a:pt x="734" y="346"/>
                  </a:cubicBezTo>
                  <a:cubicBezTo>
                    <a:pt x="0" y="980"/>
                    <a:pt x="0" y="2147"/>
                    <a:pt x="767" y="2748"/>
                  </a:cubicBezTo>
                  <a:lnTo>
                    <a:pt x="3903" y="5116"/>
                  </a:lnTo>
                  <a:cubicBezTo>
                    <a:pt x="4003" y="5216"/>
                    <a:pt x="4136" y="5266"/>
                    <a:pt x="4278" y="5266"/>
                  </a:cubicBezTo>
                  <a:cubicBezTo>
                    <a:pt x="4420" y="5266"/>
                    <a:pt x="4570" y="5216"/>
                    <a:pt x="4703" y="5116"/>
                  </a:cubicBezTo>
                  <a:cubicBezTo>
                    <a:pt x="4937" y="4916"/>
                    <a:pt x="5004" y="4616"/>
                    <a:pt x="4870" y="4282"/>
                  </a:cubicBezTo>
                  <a:lnTo>
                    <a:pt x="3069" y="813"/>
                  </a:lnTo>
                  <a:cubicBezTo>
                    <a:pt x="2783" y="282"/>
                    <a:pt x="2247" y="1"/>
                    <a:pt x="170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1659700" y="645900"/>
              <a:ext cx="125100" cy="139300"/>
            </a:xfrm>
            <a:custGeom>
              <a:rect b="b" l="l" r="r" t="t"/>
              <a:pathLst>
                <a:path extrusionOk="0" fill="none" h="5572" w="5004">
                  <a:moveTo>
                    <a:pt x="4703" y="5371"/>
                  </a:moveTo>
                  <a:lnTo>
                    <a:pt x="4703" y="5371"/>
                  </a:lnTo>
                  <a:cubicBezTo>
                    <a:pt x="4437" y="5571"/>
                    <a:pt x="4103" y="5571"/>
                    <a:pt x="3903" y="5371"/>
                  </a:cubicBezTo>
                  <a:lnTo>
                    <a:pt x="767" y="3003"/>
                  </a:lnTo>
                  <a:cubicBezTo>
                    <a:pt x="0" y="2402"/>
                    <a:pt x="0" y="1235"/>
                    <a:pt x="734" y="601"/>
                  </a:cubicBezTo>
                  <a:lnTo>
                    <a:pt x="734" y="601"/>
                  </a:lnTo>
                  <a:cubicBezTo>
                    <a:pt x="1468" y="1"/>
                    <a:pt x="2602" y="201"/>
                    <a:pt x="3069" y="1068"/>
                  </a:cubicBezTo>
                  <a:lnTo>
                    <a:pt x="4870" y="4537"/>
                  </a:lnTo>
                  <a:cubicBezTo>
                    <a:pt x="5004" y="4871"/>
                    <a:pt x="4937" y="5171"/>
                    <a:pt x="4703" y="5371"/>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1611325" y="708000"/>
              <a:ext cx="150125" cy="104300"/>
            </a:xfrm>
            <a:custGeom>
              <a:rect b="b" l="l" r="r" t="t"/>
              <a:pathLst>
                <a:path extrusionOk="0" h="4172" w="6005">
                  <a:moveTo>
                    <a:pt x="1796" y="0"/>
                  </a:moveTo>
                  <a:cubicBezTo>
                    <a:pt x="1279" y="0"/>
                    <a:pt x="763" y="260"/>
                    <a:pt x="467" y="752"/>
                  </a:cubicBezTo>
                  <a:cubicBezTo>
                    <a:pt x="0" y="1586"/>
                    <a:pt x="434" y="2687"/>
                    <a:pt x="1335" y="2987"/>
                  </a:cubicBezTo>
                  <a:lnTo>
                    <a:pt x="5104" y="4155"/>
                  </a:lnTo>
                  <a:cubicBezTo>
                    <a:pt x="5151" y="4166"/>
                    <a:pt x="5198" y="4172"/>
                    <a:pt x="5246" y="4172"/>
                  </a:cubicBezTo>
                  <a:cubicBezTo>
                    <a:pt x="5471" y="4172"/>
                    <a:pt x="5700" y="4047"/>
                    <a:pt x="5838" y="3855"/>
                  </a:cubicBezTo>
                  <a:cubicBezTo>
                    <a:pt x="6005" y="3554"/>
                    <a:pt x="5971" y="3221"/>
                    <a:pt x="5671" y="3054"/>
                  </a:cubicBezTo>
                  <a:lnTo>
                    <a:pt x="2802" y="385"/>
                  </a:lnTo>
                  <a:cubicBezTo>
                    <a:pt x="2515" y="126"/>
                    <a:pt x="2155" y="0"/>
                    <a:pt x="1796"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1611325" y="701775"/>
              <a:ext cx="150125" cy="111775"/>
            </a:xfrm>
            <a:custGeom>
              <a:rect b="b" l="l" r="r" t="t"/>
              <a:pathLst>
                <a:path extrusionOk="0" fill="none" h="4471" w="6005">
                  <a:moveTo>
                    <a:pt x="5838" y="4104"/>
                  </a:moveTo>
                  <a:lnTo>
                    <a:pt x="5838" y="4104"/>
                  </a:lnTo>
                  <a:cubicBezTo>
                    <a:pt x="5671" y="4337"/>
                    <a:pt x="5371" y="4470"/>
                    <a:pt x="5104" y="4404"/>
                  </a:cubicBezTo>
                  <a:lnTo>
                    <a:pt x="1335" y="3236"/>
                  </a:lnTo>
                  <a:cubicBezTo>
                    <a:pt x="434" y="2936"/>
                    <a:pt x="0" y="1835"/>
                    <a:pt x="467" y="1001"/>
                  </a:cubicBezTo>
                  <a:lnTo>
                    <a:pt x="467" y="1001"/>
                  </a:lnTo>
                  <a:cubicBezTo>
                    <a:pt x="968" y="167"/>
                    <a:pt x="2102" y="1"/>
                    <a:pt x="2802" y="634"/>
                  </a:cubicBezTo>
                  <a:lnTo>
                    <a:pt x="5671" y="3303"/>
                  </a:lnTo>
                  <a:cubicBezTo>
                    <a:pt x="5971" y="3470"/>
                    <a:pt x="6005" y="3803"/>
                    <a:pt x="5838" y="410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589725" y="773925"/>
              <a:ext cx="159225" cy="76350"/>
            </a:xfrm>
            <a:custGeom>
              <a:rect b="b" l="l" r="r" t="t"/>
              <a:pathLst>
                <a:path extrusionOk="0" h="3054" w="6369">
                  <a:moveTo>
                    <a:pt x="1644" y="0"/>
                  </a:moveTo>
                  <a:cubicBezTo>
                    <a:pt x="938" y="0"/>
                    <a:pt x="295" y="492"/>
                    <a:pt x="164" y="1251"/>
                  </a:cubicBezTo>
                  <a:cubicBezTo>
                    <a:pt x="0" y="2200"/>
                    <a:pt x="768" y="3053"/>
                    <a:pt x="1679" y="3053"/>
                  </a:cubicBezTo>
                  <a:cubicBezTo>
                    <a:pt x="1697" y="3053"/>
                    <a:pt x="1714" y="3053"/>
                    <a:pt x="1732" y="3052"/>
                  </a:cubicBezTo>
                  <a:lnTo>
                    <a:pt x="5668" y="2885"/>
                  </a:lnTo>
                  <a:cubicBezTo>
                    <a:pt x="6001" y="2852"/>
                    <a:pt x="6235" y="2619"/>
                    <a:pt x="6302" y="2352"/>
                  </a:cubicBezTo>
                  <a:cubicBezTo>
                    <a:pt x="6368" y="2051"/>
                    <a:pt x="6202" y="1751"/>
                    <a:pt x="5868" y="1618"/>
                  </a:cubicBezTo>
                  <a:lnTo>
                    <a:pt x="2232" y="117"/>
                  </a:lnTo>
                  <a:cubicBezTo>
                    <a:pt x="2038" y="38"/>
                    <a:pt x="1839" y="0"/>
                    <a:pt x="164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589650" y="767650"/>
              <a:ext cx="159300" cy="83425"/>
            </a:xfrm>
            <a:custGeom>
              <a:rect b="b" l="l" r="r" t="t"/>
              <a:pathLst>
                <a:path extrusionOk="0" fill="none" h="3337" w="6372">
                  <a:moveTo>
                    <a:pt x="6305" y="2603"/>
                  </a:moveTo>
                  <a:lnTo>
                    <a:pt x="6305" y="2603"/>
                  </a:lnTo>
                  <a:cubicBezTo>
                    <a:pt x="6238" y="2870"/>
                    <a:pt x="6004" y="3103"/>
                    <a:pt x="5671" y="3136"/>
                  </a:cubicBezTo>
                  <a:lnTo>
                    <a:pt x="1735" y="3303"/>
                  </a:lnTo>
                  <a:cubicBezTo>
                    <a:pt x="801" y="3337"/>
                    <a:pt x="0" y="2469"/>
                    <a:pt x="167" y="1502"/>
                  </a:cubicBezTo>
                  <a:lnTo>
                    <a:pt x="167" y="1502"/>
                  </a:lnTo>
                  <a:cubicBezTo>
                    <a:pt x="334" y="535"/>
                    <a:pt x="1334" y="1"/>
                    <a:pt x="2235" y="368"/>
                  </a:cubicBezTo>
                  <a:lnTo>
                    <a:pt x="5871" y="1869"/>
                  </a:lnTo>
                  <a:cubicBezTo>
                    <a:pt x="6205" y="2002"/>
                    <a:pt x="6371" y="2302"/>
                    <a:pt x="6305" y="2603"/>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590550" y="846025"/>
              <a:ext cx="157550" cy="75850"/>
            </a:xfrm>
            <a:custGeom>
              <a:rect b="b" l="l" r="r" t="t"/>
              <a:pathLst>
                <a:path extrusionOk="0" h="3034" w="6302">
                  <a:moveTo>
                    <a:pt x="1676" y="0"/>
                  </a:moveTo>
                  <a:cubicBezTo>
                    <a:pt x="704" y="0"/>
                    <a:pt x="1" y="853"/>
                    <a:pt x="164" y="1769"/>
                  </a:cubicBezTo>
                  <a:cubicBezTo>
                    <a:pt x="294" y="2523"/>
                    <a:pt x="930" y="3033"/>
                    <a:pt x="1646" y="3033"/>
                  </a:cubicBezTo>
                  <a:cubicBezTo>
                    <a:pt x="1849" y="3033"/>
                    <a:pt x="2059" y="2992"/>
                    <a:pt x="2266" y="2903"/>
                  </a:cubicBezTo>
                  <a:lnTo>
                    <a:pt x="5868" y="1402"/>
                  </a:lnTo>
                  <a:cubicBezTo>
                    <a:pt x="6135" y="1302"/>
                    <a:pt x="6302" y="1002"/>
                    <a:pt x="6269" y="702"/>
                  </a:cubicBezTo>
                  <a:cubicBezTo>
                    <a:pt x="6202" y="402"/>
                    <a:pt x="5968" y="168"/>
                    <a:pt x="5668" y="168"/>
                  </a:cubicBezTo>
                  <a:lnTo>
                    <a:pt x="1732" y="1"/>
                  </a:lnTo>
                  <a:cubicBezTo>
                    <a:pt x="1713" y="1"/>
                    <a:pt x="1695" y="0"/>
                    <a:pt x="1676"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590475" y="845225"/>
              <a:ext cx="157625" cy="83400"/>
            </a:xfrm>
            <a:custGeom>
              <a:rect b="b" l="l" r="r" t="t"/>
              <a:pathLst>
                <a:path extrusionOk="0" fill="none" h="3336" w="6305">
                  <a:moveTo>
                    <a:pt x="6272" y="734"/>
                  </a:moveTo>
                  <a:lnTo>
                    <a:pt x="6272" y="734"/>
                  </a:lnTo>
                  <a:cubicBezTo>
                    <a:pt x="6305" y="1034"/>
                    <a:pt x="6138" y="1334"/>
                    <a:pt x="5871" y="1434"/>
                  </a:cubicBezTo>
                  <a:lnTo>
                    <a:pt x="2269" y="2935"/>
                  </a:lnTo>
                  <a:cubicBezTo>
                    <a:pt x="1335" y="3336"/>
                    <a:pt x="334" y="2769"/>
                    <a:pt x="167" y="1801"/>
                  </a:cubicBezTo>
                  <a:lnTo>
                    <a:pt x="167" y="1801"/>
                  </a:lnTo>
                  <a:cubicBezTo>
                    <a:pt x="0" y="867"/>
                    <a:pt x="734" y="0"/>
                    <a:pt x="1735" y="33"/>
                  </a:cubicBezTo>
                  <a:lnTo>
                    <a:pt x="5671" y="200"/>
                  </a:lnTo>
                  <a:cubicBezTo>
                    <a:pt x="5971" y="200"/>
                    <a:pt x="6205" y="434"/>
                    <a:pt x="6272" y="73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1611325" y="883900"/>
              <a:ext cx="150125" cy="104575"/>
            </a:xfrm>
            <a:custGeom>
              <a:rect b="b" l="l" r="r" t="t"/>
              <a:pathLst>
                <a:path extrusionOk="0" h="4183" w="6005">
                  <a:moveTo>
                    <a:pt x="5287" y="1"/>
                  </a:moveTo>
                  <a:cubicBezTo>
                    <a:pt x="5235" y="1"/>
                    <a:pt x="5184" y="7"/>
                    <a:pt x="5137" y="21"/>
                  </a:cubicBezTo>
                  <a:lnTo>
                    <a:pt x="1368" y="1188"/>
                  </a:lnTo>
                  <a:cubicBezTo>
                    <a:pt x="434" y="1489"/>
                    <a:pt x="0" y="2556"/>
                    <a:pt x="501" y="3390"/>
                  </a:cubicBezTo>
                  <a:cubicBezTo>
                    <a:pt x="775" y="3919"/>
                    <a:pt x="1290" y="4183"/>
                    <a:pt x="1811" y="4183"/>
                  </a:cubicBezTo>
                  <a:cubicBezTo>
                    <a:pt x="2177" y="4183"/>
                    <a:pt x="2546" y="4052"/>
                    <a:pt x="2836" y="3790"/>
                  </a:cubicBezTo>
                  <a:lnTo>
                    <a:pt x="5704" y="1122"/>
                  </a:lnTo>
                  <a:cubicBezTo>
                    <a:pt x="5938" y="888"/>
                    <a:pt x="6005" y="555"/>
                    <a:pt x="5838" y="321"/>
                  </a:cubicBezTo>
                  <a:cubicBezTo>
                    <a:pt x="5731" y="108"/>
                    <a:pt x="5496" y="1"/>
                    <a:pt x="5287"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1611325" y="882750"/>
              <a:ext cx="150125" cy="111750"/>
            </a:xfrm>
            <a:custGeom>
              <a:rect b="b" l="l" r="r" t="t"/>
              <a:pathLst>
                <a:path extrusionOk="0" fill="none" h="4470" w="6005">
                  <a:moveTo>
                    <a:pt x="5838" y="367"/>
                  </a:moveTo>
                  <a:lnTo>
                    <a:pt x="5838" y="367"/>
                  </a:lnTo>
                  <a:cubicBezTo>
                    <a:pt x="6005" y="601"/>
                    <a:pt x="5938" y="934"/>
                    <a:pt x="5704" y="1168"/>
                  </a:cubicBezTo>
                  <a:lnTo>
                    <a:pt x="2836" y="3836"/>
                  </a:lnTo>
                  <a:cubicBezTo>
                    <a:pt x="2135" y="4470"/>
                    <a:pt x="968" y="4337"/>
                    <a:pt x="501" y="3436"/>
                  </a:cubicBezTo>
                  <a:lnTo>
                    <a:pt x="501" y="3436"/>
                  </a:lnTo>
                  <a:cubicBezTo>
                    <a:pt x="0" y="2602"/>
                    <a:pt x="434" y="1535"/>
                    <a:pt x="1368" y="1234"/>
                  </a:cubicBezTo>
                  <a:lnTo>
                    <a:pt x="5137" y="67"/>
                  </a:lnTo>
                  <a:cubicBezTo>
                    <a:pt x="5371" y="0"/>
                    <a:pt x="5704" y="100"/>
                    <a:pt x="5838" y="367"/>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1659700" y="911475"/>
              <a:ext cx="125100" cy="131225"/>
            </a:xfrm>
            <a:custGeom>
              <a:rect b="b" l="l" r="r" t="t"/>
              <a:pathLst>
                <a:path extrusionOk="0" h="5249" w="5004">
                  <a:moveTo>
                    <a:pt x="4292" y="1"/>
                  </a:moveTo>
                  <a:cubicBezTo>
                    <a:pt x="4161" y="1"/>
                    <a:pt x="4025" y="42"/>
                    <a:pt x="3903" y="119"/>
                  </a:cubicBezTo>
                  <a:lnTo>
                    <a:pt x="767" y="2487"/>
                  </a:lnTo>
                  <a:cubicBezTo>
                    <a:pt x="33" y="3087"/>
                    <a:pt x="0" y="4255"/>
                    <a:pt x="734" y="4889"/>
                  </a:cubicBezTo>
                  <a:cubicBezTo>
                    <a:pt x="1030" y="5133"/>
                    <a:pt x="1375" y="5248"/>
                    <a:pt x="1714" y="5248"/>
                  </a:cubicBezTo>
                  <a:cubicBezTo>
                    <a:pt x="2255" y="5248"/>
                    <a:pt x="2782" y="4955"/>
                    <a:pt x="3069" y="4422"/>
                  </a:cubicBezTo>
                  <a:lnTo>
                    <a:pt x="4870" y="953"/>
                  </a:lnTo>
                  <a:cubicBezTo>
                    <a:pt x="5004" y="719"/>
                    <a:pt x="4937" y="386"/>
                    <a:pt x="4703" y="185"/>
                  </a:cubicBezTo>
                  <a:cubicBezTo>
                    <a:pt x="4595" y="59"/>
                    <a:pt x="4447" y="1"/>
                    <a:pt x="4292"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1659700" y="910250"/>
              <a:ext cx="125100" cy="139300"/>
            </a:xfrm>
            <a:custGeom>
              <a:rect b="b" l="l" r="r" t="t"/>
              <a:pathLst>
                <a:path extrusionOk="0" fill="none" h="5572" w="5004">
                  <a:moveTo>
                    <a:pt x="4703" y="234"/>
                  </a:moveTo>
                  <a:lnTo>
                    <a:pt x="4703" y="234"/>
                  </a:lnTo>
                  <a:cubicBezTo>
                    <a:pt x="4937" y="435"/>
                    <a:pt x="5004" y="768"/>
                    <a:pt x="4870" y="1002"/>
                  </a:cubicBezTo>
                  <a:lnTo>
                    <a:pt x="3069" y="4471"/>
                  </a:lnTo>
                  <a:cubicBezTo>
                    <a:pt x="2602" y="5338"/>
                    <a:pt x="1501" y="5572"/>
                    <a:pt x="734" y="4938"/>
                  </a:cubicBezTo>
                  <a:lnTo>
                    <a:pt x="734" y="4938"/>
                  </a:lnTo>
                  <a:cubicBezTo>
                    <a:pt x="0" y="4304"/>
                    <a:pt x="33" y="3136"/>
                    <a:pt x="767" y="2536"/>
                  </a:cubicBezTo>
                  <a:lnTo>
                    <a:pt x="3903" y="168"/>
                  </a:lnTo>
                  <a:cubicBezTo>
                    <a:pt x="4170" y="1"/>
                    <a:pt x="4503" y="1"/>
                    <a:pt x="4703" y="23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1718900" y="930150"/>
              <a:ext cx="96750" cy="149250"/>
            </a:xfrm>
            <a:custGeom>
              <a:rect b="b" l="l" r="r" t="t"/>
              <a:pathLst>
                <a:path extrusionOk="0" h="5970" w="3870">
                  <a:moveTo>
                    <a:pt x="3190" y="1"/>
                  </a:moveTo>
                  <a:cubicBezTo>
                    <a:pt x="2979" y="1"/>
                    <a:pt x="2768" y="107"/>
                    <a:pt x="2669" y="306"/>
                  </a:cubicBezTo>
                  <a:lnTo>
                    <a:pt x="534" y="3608"/>
                  </a:lnTo>
                  <a:cubicBezTo>
                    <a:pt x="0" y="4442"/>
                    <a:pt x="367" y="5509"/>
                    <a:pt x="1301" y="5876"/>
                  </a:cubicBezTo>
                  <a:cubicBezTo>
                    <a:pt x="1472" y="5940"/>
                    <a:pt x="1646" y="5969"/>
                    <a:pt x="1817" y="5969"/>
                  </a:cubicBezTo>
                  <a:cubicBezTo>
                    <a:pt x="2550" y="5969"/>
                    <a:pt x="3228" y="5426"/>
                    <a:pt x="3336" y="4642"/>
                  </a:cubicBezTo>
                  <a:lnTo>
                    <a:pt x="3837" y="773"/>
                  </a:lnTo>
                  <a:cubicBezTo>
                    <a:pt x="3870" y="439"/>
                    <a:pt x="3703" y="139"/>
                    <a:pt x="3403" y="39"/>
                  </a:cubicBezTo>
                  <a:cubicBezTo>
                    <a:pt x="3335" y="13"/>
                    <a:pt x="3262" y="1"/>
                    <a:pt x="3190"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718900" y="928600"/>
              <a:ext cx="96750" cy="156800"/>
            </a:xfrm>
            <a:custGeom>
              <a:rect b="b" l="l" r="r" t="t"/>
              <a:pathLst>
                <a:path extrusionOk="0" fill="none" h="6272" w="3870">
                  <a:moveTo>
                    <a:pt x="3403" y="101"/>
                  </a:moveTo>
                  <a:lnTo>
                    <a:pt x="3403" y="101"/>
                  </a:lnTo>
                  <a:cubicBezTo>
                    <a:pt x="3703" y="201"/>
                    <a:pt x="3870" y="501"/>
                    <a:pt x="3837" y="835"/>
                  </a:cubicBezTo>
                  <a:lnTo>
                    <a:pt x="3336" y="4704"/>
                  </a:lnTo>
                  <a:cubicBezTo>
                    <a:pt x="3203" y="5671"/>
                    <a:pt x="2202" y="6272"/>
                    <a:pt x="1301" y="5938"/>
                  </a:cubicBezTo>
                  <a:lnTo>
                    <a:pt x="1301" y="5938"/>
                  </a:lnTo>
                  <a:cubicBezTo>
                    <a:pt x="367" y="5571"/>
                    <a:pt x="0" y="4504"/>
                    <a:pt x="534" y="3670"/>
                  </a:cubicBezTo>
                  <a:lnTo>
                    <a:pt x="2669" y="368"/>
                  </a:lnTo>
                  <a:cubicBezTo>
                    <a:pt x="2802" y="101"/>
                    <a:pt x="3136" y="1"/>
                    <a:pt x="3403" y="101"/>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791450" y="936950"/>
              <a:ext cx="85925" cy="155125"/>
            </a:xfrm>
            <a:custGeom>
              <a:rect b="b" l="l" r="r" t="t"/>
              <a:pathLst>
                <a:path extrusionOk="0" h="6205" w="3437">
                  <a:moveTo>
                    <a:pt x="1735" y="0"/>
                  </a:moveTo>
                  <a:cubicBezTo>
                    <a:pt x="1435" y="0"/>
                    <a:pt x="1135" y="200"/>
                    <a:pt x="1101" y="501"/>
                  </a:cubicBezTo>
                  <a:lnTo>
                    <a:pt x="201" y="4337"/>
                  </a:lnTo>
                  <a:cubicBezTo>
                    <a:pt x="1" y="5271"/>
                    <a:pt x="768" y="6205"/>
                    <a:pt x="1702" y="6205"/>
                  </a:cubicBezTo>
                  <a:cubicBezTo>
                    <a:pt x="2702" y="6205"/>
                    <a:pt x="3436" y="5271"/>
                    <a:pt x="3203" y="4337"/>
                  </a:cubicBezTo>
                  <a:lnTo>
                    <a:pt x="2336" y="501"/>
                  </a:lnTo>
                  <a:cubicBezTo>
                    <a:pt x="2302" y="200"/>
                    <a:pt x="2002" y="0"/>
                    <a:pt x="1735"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791450" y="936950"/>
              <a:ext cx="85925" cy="155125"/>
            </a:xfrm>
            <a:custGeom>
              <a:rect b="b" l="l" r="r" t="t"/>
              <a:pathLst>
                <a:path extrusionOk="0" fill="none" h="6205" w="3437">
                  <a:moveTo>
                    <a:pt x="1735" y="0"/>
                  </a:moveTo>
                  <a:lnTo>
                    <a:pt x="1735" y="0"/>
                  </a:lnTo>
                  <a:cubicBezTo>
                    <a:pt x="2002" y="0"/>
                    <a:pt x="2302" y="200"/>
                    <a:pt x="2336" y="501"/>
                  </a:cubicBezTo>
                  <a:lnTo>
                    <a:pt x="3203" y="4337"/>
                  </a:lnTo>
                  <a:cubicBezTo>
                    <a:pt x="3436" y="5271"/>
                    <a:pt x="2702" y="6205"/>
                    <a:pt x="1702" y="6205"/>
                  </a:cubicBezTo>
                  <a:lnTo>
                    <a:pt x="1702" y="6205"/>
                  </a:lnTo>
                  <a:cubicBezTo>
                    <a:pt x="768" y="6205"/>
                    <a:pt x="1" y="5271"/>
                    <a:pt x="201" y="4337"/>
                  </a:cubicBezTo>
                  <a:lnTo>
                    <a:pt x="1101" y="501"/>
                  </a:lnTo>
                  <a:cubicBezTo>
                    <a:pt x="1135" y="200"/>
                    <a:pt x="1435" y="0"/>
                    <a:pt x="1735" y="0"/>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1853150" y="930500"/>
              <a:ext cx="96775" cy="148125"/>
            </a:xfrm>
            <a:custGeom>
              <a:rect b="b" l="l" r="r" t="t"/>
              <a:pathLst>
                <a:path extrusionOk="0" h="5925" w="3871">
                  <a:moveTo>
                    <a:pt x="674" y="1"/>
                  </a:moveTo>
                  <a:cubicBezTo>
                    <a:pt x="608" y="1"/>
                    <a:pt x="539" y="9"/>
                    <a:pt x="468" y="25"/>
                  </a:cubicBezTo>
                  <a:cubicBezTo>
                    <a:pt x="168" y="125"/>
                    <a:pt x="1" y="425"/>
                    <a:pt x="34" y="692"/>
                  </a:cubicBezTo>
                  <a:lnTo>
                    <a:pt x="535" y="4595"/>
                  </a:lnTo>
                  <a:cubicBezTo>
                    <a:pt x="642" y="5400"/>
                    <a:pt x="1311" y="5925"/>
                    <a:pt x="2056" y="5925"/>
                  </a:cubicBezTo>
                  <a:cubicBezTo>
                    <a:pt x="2236" y="5925"/>
                    <a:pt x="2421" y="5894"/>
                    <a:pt x="2603" y="5829"/>
                  </a:cubicBezTo>
                  <a:cubicBezTo>
                    <a:pt x="3503" y="5495"/>
                    <a:pt x="3870" y="4428"/>
                    <a:pt x="3337" y="3594"/>
                  </a:cubicBezTo>
                  <a:lnTo>
                    <a:pt x="1202" y="292"/>
                  </a:lnTo>
                  <a:cubicBezTo>
                    <a:pt x="1074" y="88"/>
                    <a:pt x="889" y="1"/>
                    <a:pt x="674"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1853150" y="929450"/>
              <a:ext cx="96775" cy="155125"/>
            </a:xfrm>
            <a:custGeom>
              <a:rect b="b" l="l" r="r" t="t"/>
              <a:pathLst>
                <a:path extrusionOk="0" fill="none" h="6205" w="3871">
                  <a:moveTo>
                    <a:pt x="468" y="67"/>
                  </a:moveTo>
                  <a:lnTo>
                    <a:pt x="468" y="67"/>
                  </a:lnTo>
                  <a:cubicBezTo>
                    <a:pt x="768" y="0"/>
                    <a:pt x="1035" y="67"/>
                    <a:pt x="1202" y="334"/>
                  </a:cubicBezTo>
                  <a:lnTo>
                    <a:pt x="3337" y="3636"/>
                  </a:lnTo>
                  <a:cubicBezTo>
                    <a:pt x="3870" y="4470"/>
                    <a:pt x="3503" y="5537"/>
                    <a:pt x="2603" y="5871"/>
                  </a:cubicBezTo>
                  <a:lnTo>
                    <a:pt x="2603" y="5871"/>
                  </a:lnTo>
                  <a:cubicBezTo>
                    <a:pt x="1669" y="6205"/>
                    <a:pt x="668" y="5637"/>
                    <a:pt x="535" y="4637"/>
                  </a:cubicBezTo>
                  <a:lnTo>
                    <a:pt x="34" y="734"/>
                  </a:lnTo>
                  <a:cubicBezTo>
                    <a:pt x="1" y="467"/>
                    <a:pt x="168" y="167"/>
                    <a:pt x="468" y="67"/>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1883175" y="911725"/>
              <a:ext cx="125125" cy="132050"/>
            </a:xfrm>
            <a:custGeom>
              <a:rect b="b" l="l" r="r" t="t"/>
              <a:pathLst>
                <a:path extrusionOk="0" h="5282" w="5005">
                  <a:moveTo>
                    <a:pt x="726" y="0"/>
                  </a:moveTo>
                  <a:cubicBezTo>
                    <a:pt x="585" y="0"/>
                    <a:pt x="434" y="59"/>
                    <a:pt x="301" y="175"/>
                  </a:cubicBezTo>
                  <a:cubicBezTo>
                    <a:pt x="101" y="376"/>
                    <a:pt x="1" y="676"/>
                    <a:pt x="134" y="1009"/>
                  </a:cubicBezTo>
                  <a:lnTo>
                    <a:pt x="1936" y="4445"/>
                  </a:lnTo>
                  <a:cubicBezTo>
                    <a:pt x="2219" y="4992"/>
                    <a:pt x="2737" y="5281"/>
                    <a:pt x="3272" y="5281"/>
                  </a:cubicBezTo>
                  <a:cubicBezTo>
                    <a:pt x="3617" y="5281"/>
                    <a:pt x="3970" y="5161"/>
                    <a:pt x="4271" y="4912"/>
                  </a:cubicBezTo>
                  <a:cubicBezTo>
                    <a:pt x="5004" y="4278"/>
                    <a:pt x="5004" y="3111"/>
                    <a:pt x="4237" y="2544"/>
                  </a:cubicBezTo>
                  <a:lnTo>
                    <a:pt x="1102" y="175"/>
                  </a:lnTo>
                  <a:cubicBezTo>
                    <a:pt x="1002" y="59"/>
                    <a:pt x="868" y="0"/>
                    <a:pt x="726"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1883175" y="910250"/>
              <a:ext cx="125125" cy="140125"/>
            </a:xfrm>
            <a:custGeom>
              <a:rect b="b" l="l" r="r" t="t"/>
              <a:pathLst>
                <a:path extrusionOk="0" fill="none" h="5605" w="5005">
                  <a:moveTo>
                    <a:pt x="301" y="234"/>
                  </a:moveTo>
                  <a:lnTo>
                    <a:pt x="301" y="234"/>
                  </a:lnTo>
                  <a:cubicBezTo>
                    <a:pt x="568" y="1"/>
                    <a:pt x="901" y="1"/>
                    <a:pt x="1102" y="234"/>
                  </a:cubicBezTo>
                  <a:lnTo>
                    <a:pt x="4237" y="2603"/>
                  </a:lnTo>
                  <a:cubicBezTo>
                    <a:pt x="5004" y="3170"/>
                    <a:pt x="5004" y="4337"/>
                    <a:pt x="4271" y="4971"/>
                  </a:cubicBezTo>
                  <a:lnTo>
                    <a:pt x="4271" y="4971"/>
                  </a:lnTo>
                  <a:cubicBezTo>
                    <a:pt x="3503" y="5605"/>
                    <a:pt x="2403" y="5405"/>
                    <a:pt x="1936" y="4504"/>
                  </a:cubicBezTo>
                  <a:lnTo>
                    <a:pt x="134" y="1068"/>
                  </a:lnTo>
                  <a:cubicBezTo>
                    <a:pt x="1" y="735"/>
                    <a:pt x="101" y="435"/>
                    <a:pt x="301" y="23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907375" y="883900"/>
              <a:ext cx="149300" cy="103725"/>
            </a:xfrm>
            <a:custGeom>
              <a:rect b="b" l="l" r="r" t="t"/>
              <a:pathLst>
                <a:path extrusionOk="0" h="4149" w="5972">
                  <a:moveTo>
                    <a:pt x="692" y="1"/>
                  </a:moveTo>
                  <a:cubicBezTo>
                    <a:pt x="464" y="1"/>
                    <a:pt x="267" y="108"/>
                    <a:pt x="134" y="321"/>
                  </a:cubicBezTo>
                  <a:cubicBezTo>
                    <a:pt x="0" y="621"/>
                    <a:pt x="34" y="955"/>
                    <a:pt x="300" y="1088"/>
                  </a:cubicBezTo>
                  <a:lnTo>
                    <a:pt x="3169" y="3790"/>
                  </a:lnTo>
                  <a:cubicBezTo>
                    <a:pt x="3451" y="4031"/>
                    <a:pt x="3802" y="4149"/>
                    <a:pt x="4154" y="4149"/>
                  </a:cubicBezTo>
                  <a:cubicBezTo>
                    <a:pt x="4679" y="4149"/>
                    <a:pt x="5205" y="3889"/>
                    <a:pt x="5504" y="3390"/>
                  </a:cubicBezTo>
                  <a:cubicBezTo>
                    <a:pt x="5971" y="2556"/>
                    <a:pt x="5537" y="1489"/>
                    <a:pt x="4637" y="1188"/>
                  </a:cubicBezTo>
                  <a:lnTo>
                    <a:pt x="867" y="21"/>
                  </a:lnTo>
                  <a:cubicBezTo>
                    <a:pt x="807" y="7"/>
                    <a:pt x="749" y="1"/>
                    <a:pt x="692"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907375" y="882750"/>
              <a:ext cx="149300" cy="110925"/>
            </a:xfrm>
            <a:custGeom>
              <a:rect b="b" l="l" r="r" t="t"/>
              <a:pathLst>
                <a:path extrusionOk="0" fill="none" h="4437" w="5972">
                  <a:moveTo>
                    <a:pt x="134" y="367"/>
                  </a:moveTo>
                  <a:lnTo>
                    <a:pt x="134" y="367"/>
                  </a:lnTo>
                  <a:cubicBezTo>
                    <a:pt x="300" y="100"/>
                    <a:pt x="567" y="0"/>
                    <a:pt x="867" y="67"/>
                  </a:cubicBezTo>
                  <a:lnTo>
                    <a:pt x="4637" y="1234"/>
                  </a:lnTo>
                  <a:cubicBezTo>
                    <a:pt x="5537" y="1535"/>
                    <a:pt x="5971" y="2602"/>
                    <a:pt x="5504" y="3436"/>
                  </a:cubicBezTo>
                  <a:lnTo>
                    <a:pt x="5504" y="3436"/>
                  </a:lnTo>
                  <a:cubicBezTo>
                    <a:pt x="5004" y="4270"/>
                    <a:pt x="3870" y="4437"/>
                    <a:pt x="3169" y="3836"/>
                  </a:cubicBezTo>
                  <a:lnTo>
                    <a:pt x="300" y="1134"/>
                  </a:lnTo>
                  <a:cubicBezTo>
                    <a:pt x="34" y="1001"/>
                    <a:pt x="0" y="667"/>
                    <a:pt x="134" y="367"/>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1919875" y="846025"/>
              <a:ext cx="158400" cy="75850"/>
            </a:xfrm>
            <a:custGeom>
              <a:rect b="b" l="l" r="r" t="t"/>
              <a:pathLst>
                <a:path extrusionOk="0" h="3034" w="6336">
                  <a:moveTo>
                    <a:pt x="4656" y="0"/>
                  </a:moveTo>
                  <a:cubicBezTo>
                    <a:pt x="4639" y="0"/>
                    <a:pt x="4621" y="1"/>
                    <a:pt x="4604" y="1"/>
                  </a:cubicBezTo>
                  <a:lnTo>
                    <a:pt x="668" y="168"/>
                  </a:lnTo>
                  <a:cubicBezTo>
                    <a:pt x="334" y="202"/>
                    <a:pt x="67" y="402"/>
                    <a:pt x="34" y="702"/>
                  </a:cubicBezTo>
                  <a:cubicBezTo>
                    <a:pt x="1" y="1002"/>
                    <a:pt x="167" y="1302"/>
                    <a:pt x="468" y="1402"/>
                  </a:cubicBezTo>
                  <a:lnTo>
                    <a:pt x="4103" y="2903"/>
                  </a:lnTo>
                  <a:cubicBezTo>
                    <a:pt x="4304" y="2992"/>
                    <a:pt x="4509" y="3034"/>
                    <a:pt x="4708" y="3034"/>
                  </a:cubicBezTo>
                  <a:cubicBezTo>
                    <a:pt x="5408" y="3034"/>
                    <a:pt x="6042" y="2529"/>
                    <a:pt x="6172" y="1803"/>
                  </a:cubicBezTo>
                  <a:cubicBezTo>
                    <a:pt x="6335" y="853"/>
                    <a:pt x="5567" y="0"/>
                    <a:pt x="4656"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1919875" y="845225"/>
              <a:ext cx="158475" cy="83400"/>
            </a:xfrm>
            <a:custGeom>
              <a:rect b="b" l="l" r="r" t="t"/>
              <a:pathLst>
                <a:path extrusionOk="0" fill="none" h="3336" w="6339">
                  <a:moveTo>
                    <a:pt x="34" y="734"/>
                  </a:moveTo>
                  <a:lnTo>
                    <a:pt x="34" y="734"/>
                  </a:lnTo>
                  <a:cubicBezTo>
                    <a:pt x="67" y="434"/>
                    <a:pt x="334" y="234"/>
                    <a:pt x="668" y="200"/>
                  </a:cubicBezTo>
                  <a:lnTo>
                    <a:pt x="4604" y="33"/>
                  </a:lnTo>
                  <a:cubicBezTo>
                    <a:pt x="5538" y="0"/>
                    <a:pt x="6338" y="867"/>
                    <a:pt x="6172" y="1835"/>
                  </a:cubicBezTo>
                  <a:lnTo>
                    <a:pt x="6172" y="1835"/>
                  </a:lnTo>
                  <a:cubicBezTo>
                    <a:pt x="6005" y="2769"/>
                    <a:pt x="5004" y="3336"/>
                    <a:pt x="4103" y="2935"/>
                  </a:cubicBezTo>
                  <a:lnTo>
                    <a:pt x="468" y="1434"/>
                  </a:lnTo>
                  <a:cubicBezTo>
                    <a:pt x="167" y="1334"/>
                    <a:pt x="1" y="1034"/>
                    <a:pt x="34" y="734"/>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1919875" y="773925"/>
              <a:ext cx="157550" cy="76350"/>
            </a:xfrm>
            <a:custGeom>
              <a:rect b="b" l="l" r="r" t="t"/>
              <a:pathLst>
                <a:path extrusionOk="0" h="3054" w="6302">
                  <a:moveTo>
                    <a:pt x="4642" y="0"/>
                  </a:moveTo>
                  <a:cubicBezTo>
                    <a:pt x="4443" y="0"/>
                    <a:pt x="4238" y="38"/>
                    <a:pt x="4037" y="117"/>
                  </a:cubicBezTo>
                  <a:lnTo>
                    <a:pt x="434" y="1618"/>
                  </a:lnTo>
                  <a:cubicBezTo>
                    <a:pt x="167" y="1751"/>
                    <a:pt x="1" y="2051"/>
                    <a:pt x="34" y="2352"/>
                  </a:cubicBezTo>
                  <a:cubicBezTo>
                    <a:pt x="134" y="2619"/>
                    <a:pt x="367" y="2885"/>
                    <a:pt x="634" y="2885"/>
                  </a:cubicBezTo>
                  <a:lnTo>
                    <a:pt x="4537" y="3052"/>
                  </a:lnTo>
                  <a:cubicBezTo>
                    <a:pt x="4556" y="3053"/>
                    <a:pt x="4574" y="3053"/>
                    <a:pt x="4593" y="3053"/>
                  </a:cubicBezTo>
                  <a:cubicBezTo>
                    <a:pt x="5566" y="3053"/>
                    <a:pt x="6302" y="2200"/>
                    <a:pt x="6138" y="1251"/>
                  </a:cubicBezTo>
                  <a:cubicBezTo>
                    <a:pt x="6007" y="492"/>
                    <a:pt x="5364" y="0"/>
                    <a:pt x="4642"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1919875" y="767650"/>
              <a:ext cx="157650" cy="83425"/>
            </a:xfrm>
            <a:custGeom>
              <a:rect b="b" l="l" r="r" t="t"/>
              <a:pathLst>
                <a:path extrusionOk="0" fill="none" h="3337" w="6306">
                  <a:moveTo>
                    <a:pt x="34" y="2603"/>
                  </a:moveTo>
                  <a:lnTo>
                    <a:pt x="34" y="2603"/>
                  </a:lnTo>
                  <a:cubicBezTo>
                    <a:pt x="1" y="2302"/>
                    <a:pt x="167" y="2002"/>
                    <a:pt x="434" y="1869"/>
                  </a:cubicBezTo>
                  <a:lnTo>
                    <a:pt x="4037" y="368"/>
                  </a:lnTo>
                  <a:cubicBezTo>
                    <a:pt x="4971" y="1"/>
                    <a:pt x="5971" y="535"/>
                    <a:pt x="6138" y="1502"/>
                  </a:cubicBezTo>
                  <a:lnTo>
                    <a:pt x="6138" y="1502"/>
                  </a:lnTo>
                  <a:cubicBezTo>
                    <a:pt x="6305" y="2469"/>
                    <a:pt x="5538" y="3337"/>
                    <a:pt x="4537" y="3303"/>
                  </a:cubicBezTo>
                  <a:lnTo>
                    <a:pt x="634" y="3136"/>
                  </a:lnTo>
                  <a:cubicBezTo>
                    <a:pt x="367" y="3136"/>
                    <a:pt x="134" y="2870"/>
                    <a:pt x="34" y="2603"/>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1906525" y="707400"/>
              <a:ext cx="150150" cy="104500"/>
            </a:xfrm>
            <a:custGeom>
              <a:rect b="b" l="l" r="r" t="t"/>
              <a:pathLst>
                <a:path extrusionOk="0" h="4180" w="6006">
                  <a:moveTo>
                    <a:pt x="4196" y="0"/>
                  </a:moveTo>
                  <a:cubicBezTo>
                    <a:pt x="3829" y="0"/>
                    <a:pt x="3460" y="133"/>
                    <a:pt x="3170" y="409"/>
                  </a:cubicBezTo>
                  <a:lnTo>
                    <a:pt x="268" y="3078"/>
                  </a:lnTo>
                  <a:cubicBezTo>
                    <a:pt x="68" y="3278"/>
                    <a:pt x="1" y="3612"/>
                    <a:pt x="168" y="3879"/>
                  </a:cubicBezTo>
                  <a:cubicBezTo>
                    <a:pt x="296" y="4059"/>
                    <a:pt x="504" y="4179"/>
                    <a:pt x="699" y="4179"/>
                  </a:cubicBezTo>
                  <a:cubicBezTo>
                    <a:pt x="757" y="4179"/>
                    <a:pt x="815" y="4168"/>
                    <a:pt x="868" y="4145"/>
                  </a:cubicBezTo>
                  <a:lnTo>
                    <a:pt x="4637" y="3011"/>
                  </a:lnTo>
                  <a:cubicBezTo>
                    <a:pt x="5571" y="2711"/>
                    <a:pt x="6005" y="1610"/>
                    <a:pt x="5505" y="776"/>
                  </a:cubicBezTo>
                  <a:cubicBezTo>
                    <a:pt x="5231" y="268"/>
                    <a:pt x="4716" y="0"/>
                    <a:pt x="4196"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1906525" y="700950"/>
              <a:ext cx="150150" cy="112600"/>
            </a:xfrm>
            <a:custGeom>
              <a:rect b="b" l="l" r="r" t="t"/>
              <a:pathLst>
                <a:path extrusionOk="0" fill="none" h="4504" w="6006">
                  <a:moveTo>
                    <a:pt x="168" y="4137"/>
                  </a:moveTo>
                  <a:lnTo>
                    <a:pt x="168" y="4137"/>
                  </a:lnTo>
                  <a:cubicBezTo>
                    <a:pt x="1" y="3870"/>
                    <a:pt x="68" y="3536"/>
                    <a:pt x="268" y="3336"/>
                  </a:cubicBezTo>
                  <a:lnTo>
                    <a:pt x="3170" y="667"/>
                  </a:lnTo>
                  <a:cubicBezTo>
                    <a:pt x="3870" y="0"/>
                    <a:pt x="5038" y="167"/>
                    <a:pt x="5505" y="1034"/>
                  </a:cubicBezTo>
                  <a:lnTo>
                    <a:pt x="5505" y="1034"/>
                  </a:lnTo>
                  <a:cubicBezTo>
                    <a:pt x="6005" y="1868"/>
                    <a:pt x="5571" y="2969"/>
                    <a:pt x="4637" y="3269"/>
                  </a:cubicBezTo>
                  <a:lnTo>
                    <a:pt x="868" y="4403"/>
                  </a:lnTo>
                  <a:cubicBezTo>
                    <a:pt x="635" y="4503"/>
                    <a:pt x="334" y="4370"/>
                    <a:pt x="168" y="4137"/>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1883175" y="653350"/>
              <a:ext cx="125125" cy="130700"/>
            </a:xfrm>
            <a:custGeom>
              <a:rect b="b" l="l" r="r" t="t"/>
              <a:pathLst>
                <a:path extrusionOk="0" h="5228" w="5005">
                  <a:moveTo>
                    <a:pt x="3263" y="1"/>
                  </a:moveTo>
                  <a:cubicBezTo>
                    <a:pt x="2721" y="1"/>
                    <a:pt x="2199" y="290"/>
                    <a:pt x="1936" y="837"/>
                  </a:cubicBezTo>
                  <a:lnTo>
                    <a:pt x="134" y="4273"/>
                  </a:lnTo>
                  <a:cubicBezTo>
                    <a:pt x="1" y="4539"/>
                    <a:pt x="68" y="4873"/>
                    <a:pt x="301" y="5073"/>
                  </a:cubicBezTo>
                  <a:cubicBezTo>
                    <a:pt x="441" y="5178"/>
                    <a:pt x="589" y="5228"/>
                    <a:pt x="733" y="5228"/>
                  </a:cubicBezTo>
                  <a:cubicBezTo>
                    <a:pt x="864" y="5228"/>
                    <a:pt x="990" y="5186"/>
                    <a:pt x="1102" y="5107"/>
                  </a:cubicBezTo>
                  <a:lnTo>
                    <a:pt x="4204" y="2738"/>
                  </a:lnTo>
                  <a:cubicBezTo>
                    <a:pt x="4971" y="2138"/>
                    <a:pt x="5004" y="1004"/>
                    <a:pt x="4271" y="370"/>
                  </a:cubicBezTo>
                  <a:cubicBezTo>
                    <a:pt x="3970" y="121"/>
                    <a:pt x="3612" y="1"/>
                    <a:pt x="3263"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1883175" y="646750"/>
              <a:ext cx="125125" cy="138450"/>
            </a:xfrm>
            <a:custGeom>
              <a:rect b="b" l="l" r="r" t="t"/>
              <a:pathLst>
                <a:path extrusionOk="0" fill="none" h="5538" w="5005">
                  <a:moveTo>
                    <a:pt x="301" y="5337"/>
                  </a:moveTo>
                  <a:lnTo>
                    <a:pt x="301" y="5337"/>
                  </a:lnTo>
                  <a:cubicBezTo>
                    <a:pt x="68" y="5137"/>
                    <a:pt x="1" y="4803"/>
                    <a:pt x="134" y="4537"/>
                  </a:cubicBezTo>
                  <a:lnTo>
                    <a:pt x="1936" y="1101"/>
                  </a:lnTo>
                  <a:cubicBezTo>
                    <a:pt x="2369" y="200"/>
                    <a:pt x="3503" y="0"/>
                    <a:pt x="4271" y="634"/>
                  </a:cubicBezTo>
                  <a:lnTo>
                    <a:pt x="4271" y="634"/>
                  </a:lnTo>
                  <a:cubicBezTo>
                    <a:pt x="5004" y="1268"/>
                    <a:pt x="4971" y="2402"/>
                    <a:pt x="4204" y="3002"/>
                  </a:cubicBezTo>
                  <a:lnTo>
                    <a:pt x="1102" y="5371"/>
                  </a:lnTo>
                  <a:cubicBezTo>
                    <a:pt x="868" y="5537"/>
                    <a:pt x="568" y="5537"/>
                    <a:pt x="301" y="5337"/>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1853150" y="616150"/>
              <a:ext cx="96775" cy="149500"/>
            </a:xfrm>
            <a:custGeom>
              <a:rect b="b" l="l" r="r" t="t"/>
              <a:pathLst>
                <a:path extrusionOk="0" h="5980" w="3871">
                  <a:moveTo>
                    <a:pt x="2088" y="0"/>
                  </a:moveTo>
                  <a:cubicBezTo>
                    <a:pt x="1331" y="0"/>
                    <a:pt x="644" y="568"/>
                    <a:pt x="535" y="1357"/>
                  </a:cubicBezTo>
                  <a:lnTo>
                    <a:pt x="34" y="5227"/>
                  </a:lnTo>
                  <a:cubicBezTo>
                    <a:pt x="1" y="5560"/>
                    <a:pt x="168" y="5861"/>
                    <a:pt x="468" y="5927"/>
                  </a:cubicBezTo>
                  <a:cubicBezTo>
                    <a:pt x="548" y="5963"/>
                    <a:pt x="626" y="5980"/>
                    <a:pt x="701" y="5980"/>
                  </a:cubicBezTo>
                  <a:cubicBezTo>
                    <a:pt x="904" y="5980"/>
                    <a:pt x="1080" y="5856"/>
                    <a:pt x="1202" y="5661"/>
                  </a:cubicBezTo>
                  <a:lnTo>
                    <a:pt x="3337" y="2358"/>
                  </a:lnTo>
                  <a:cubicBezTo>
                    <a:pt x="3870" y="1524"/>
                    <a:pt x="3503" y="423"/>
                    <a:pt x="2603" y="90"/>
                  </a:cubicBezTo>
                  <a:cubicBezTo>
                    <a:pt x="2431" y="29"/>
                    <a:pt x="2258" y="0"/>
                    <a:pt x="2088"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1853150" y="610050"/>
              <a:ext cx="96775" cy="157625"/>
            </a:xfrm>
            <a:custGeom>
              <a:rect b="b" l="l" r="r" t="t"/>
              <a:pathLst>
                <a:path extrusionOk="0" fill="none" h="6305" w="3871">
                  <a:moveTo>
                    <a:pt x="468" y="6171"/>
                  </a:moveTo>
                  <a:lnTo>
                    <a:pt x="468" y="6171"/>
                  </a:lnTo>
                  <a:cubicBezTo>
                    <a:pt x="168" y="6105"/>
                    <a:pt x="1" y="5804"/>
                    <a:pt x="34" y="5471"/>
                  </a:cubicBezTo>
                  <a:lnTo>
                    <a:pt x="535" y="1601"/>
                  </a:lnTo>
                  <a:cubicBezTo>
                    <a:pt x="668" y="634"/>
                    <a:pt x="1669" y="0"/>
                    <a:pt x="2603" y="334"/>
                  </a:cubicBezTo>
                  <a:lnTo>
                    <a:pt x="2603" y="334"/>
                  </a:lnTo>
                  <a:cubicBezTo>
                    <a:pt x="3503" y="667"/>
                    <a:pt x="3870" y="1768"/>
                    <a:pt x="3337" y="2602"/>
                  </a:cubicBezTo>
                  <a:lnTo>
                    <a:pt x="1202" y="5905"/>
                  </a:lnTo>
                  <a:cubicBezTo>
                    <a:pt x="1035" y="6171"/>
                    <a:pt x="768" y="6305"/>
                    <a:pt x="468" y="6171"/>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1699725" y="727750"/>
              <a:ext cx="269375" cy="239950"/>
            </a:xfrm>
            <a:custGeom>
              <a:rect b="b" l="l" r="r" t="t"/>
              <a:pathLst>
                <a:path extrusionOk="0" h="9598" w="10775">
                  <a:moveTo>
                    <a:pt x="5395" y="1"/>
                  </a:moveTo>
                  <a:cubicBezTo>
                    <a:pt x="3986" y="1"/>
                    <a:pt x="2587" y="616"/>
                    <a:pt x="1635" y="1797"/>
                  </a:cubicBezTo>
                  <a:cubicBezTo>
                    <a:pt x="0" y="3865"/>
                    <a:pt x="300" y="6867"/>
                    <a:pt x="2369" y="8535"/>
                  </a:cubicBezTo>
                  <a:cubicBezTo>
                    <a:pt x="3256" y="9251"/>
                    <a:pt x="4315" y="9598"/>
                    <a:pt x="5366" y="9598"/>
                  </a:cubicBezTo>
                  <a:cubicBezTo>
                    <a:pt x="6767" y="9598"/>
                    <a:pt x="8154" y="8982"/>
                    <a:pt x="9107" y="7801"/>
                  </a:cubicBezTo>
                  <a:cubicBezTo>
                    <a:pt x="10775" y="5733"/>
                    <a:pt x="10441" y="2731"/>
                    <a:pt x="8406" y="1063"/>
                  </a:cubicBezTo>
                  <a:cubicBezTo>
                    <a:pt x="7519" y="348"/>
                    <a:pt x="6454" y="1"/>
                    <a:pt x="539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1699725" y="712625"/>
              <a:ext cx="269375" cy="270200"/>
            </a:xfrm>
            <a:custGeom>
              <a:rect b="b" l="l" r="r" t="t"/>
              <a:pathLst>
                <a:path extrusionOk="0" fill="none" h="10808" w="10775">
                  <a:moveTo>
                    <a:pt x="8406" y="1668"/>
                  </a:moveTo>
                  <a:cubicBezTo>
                    <a:pt x="10441" y="3336"/>
                    <a:pt x="10775" y="6338"/>
                    <a:pt x="9107" y="8406"/>
                  </a:cubicBezTo>
                  <a:cubicBezTo>
                    <a:pt x="7439" y="10474"/>
                    <a:pt x="4437" y="10808"/>
                    <a:pt x="2369" y="9140"/>
                  </a:cubicBezTo>
                  <a:cubicBezTo>
                    <a:pt x="300" y="7472"/>
                    <a:pt x="0" y="4470"/>
                    <a:pt x="1635" y="2402"/>
                  </a:cubicBezTo>
                  <a:cubicBezTo>
                    <a:pt x="3303" y="334"/>
                    <a:pt x="6338" y="0"/>
                    <a:pt x="8406" y="1668"/>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095242" y="4426721"/>
            <a:ext cx="738667" cy="502594"/>
            <a:chOff x="200200" y="2278225"/>
            <a:chExt cx="862425" cy="586800"/>
          </a:xfrm>
        </p:grpSpPr>
        <p:sp>
          <p:nvSpPr>
            <p:cNvPr id="312" name="Google Shape;312;p11"/>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6" name="Shape 3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7" name="Shape 317"/>
        <p:cNvGrpSpPr/>
        <p:nvPr/>
      </p:nvGrpSpPr>
      <p:grpSpPr>
        <a:xfrm>
          <a:off x="0" y="0"/>
          <a:ext cx="0" cy="0"/>
          <a:chOff x="0" y="0"/>
          <a:chExt cx="0" cy="0"/>
        </a:xfrm>
      </p:grpSpPr>
      <p:sp>
        <p:nvSpPr>
          <p:cNvPr id="318" name="Google Shape;318;p13"/>
          <p:cNvSpPr txBox="1"/>
          <p:nvPr>
            <p:ph idx="1" type="subTitle"/>
          </p:nvPr>
        </p:nvSpPr>
        <p:spPr>
          <a:xfrm>
            <a:off x="1566150" y="2320925"/>
            <a:ext cx="29193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9" name="Google Shape;319;p13"/>
          <p:cNvSpPr txBox="1"/>
          <p:nvPr>
            <p:ph idx="2" type="subTitle"/>
          </p:nvPr>
        </p:nvSpPr>
        <p:spPr>
          <a:xfrm>
            <a:off x="4947924" y="2320925"/>
            <a:ext cx="29193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13"/>
          <p:cNvSpPr txBox="1"/>
          <p:nvPr>
            <p:ph idx="3" type="subTitle"/>
          </p:nvPr>
        </p:nvSpPr>
        <p:spPr>
          <a:xfrm>
            <a:off x="1566150" y="4017100"/>
            <a:ext cx="29193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13"/>
          <p:cNvSpPr txBox="1"/>
          <p:nvPr>
            <p:ph idx="4" type="subTitle"/>
          </p:nvPr>
        </p:nvSpPr>
        <p:spPr>
          <a:xfrm>
            <a:off x="4947924" y="4017100"/>
            <a:ext cx="29193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13"/>
          <p:cNvSpPr txBox="1"/>
          <p:nvPr>
            <p:ph idx="5" type="subTitle"/>
          </p:nvPr>
        </p:nvSpPr>
        <p:spPr>
          <a:xfrm>
            <a:off x="1566149" y="2137375"/>
            <a:ext cx="2919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3" name="Google Shape;323;p13"/>
          <p:cNvSpPr txBox="1"/>
          <p:nvPr>
            <p:ph idx="6" type="subTitle"/>
          </p:nvPr>
        </p:nvSpPr>
        <p:spPr>
          <a:xfrm>
            <a:off x="4947926" y="2137375"/>
            <a:ext cx="2919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4" name="Google Shape;324;p13"/>
          <p:cNvSpPr txBox="1"/>
          <p:nvPr>
            <p:ph idx="7" type="subTitle"/>
          </p:nvPr>
        </p:nvSpPr>
        <p:spPr>
          <a:xfrm>
            <a:off x="1566149" y="3833501"/>
            <a:ext cx="2919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5" name="Google Shape;325;p13"/>
          <p:cNvSpPr txBox="1"/>
          <p:nvPr>
            <p:ph idx="8" type="subTitle"/>
          </p:nvPr>
        </p:nvSpPr>
        <p:spPr>
          <a:xfrm>
            <a:off x="4947926" y="3833501"/>
            <a:ext cx="2919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6" name="Google Shape;3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7" name="Google Shape;327;p13"/>
          <p:cNvSpPr txBox="1"/>
          <p:nvPr>
            <p:ph hasCustomPrompt="1" idx="9" type="title"/>
          </p:nvPr>
        </p:nvSpPr>
        <p:spPr>
          <a:xfrm>
            <a:off x="1566150" y="3077200"/>
            <a:ext cx="786600" cy="604200"/>
          </a:xfrm>
          <a:prstGeom prst="rect">
            <a:avLst/>
          </a:prstGeom>
          <a:solidFill>
            <a:srgbClr val="F999B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8" name="Google Shape;328;p13"/>
          <p:cNvSpPr txBox="1"/>
          <p:nvPr>
            <p:ph hasCustomPrompt="1" idx="13" type="title"/>
          </p:nvPr>
        </p:nvSpPr>
        <p:spPr>
          <a:xfrm>
            <a:off x="1566150" y="1367225"/>
            <a:ext cx="786600" cy="60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500"/>
              <a:buNone/>
              <a:defRPr sz="3500"/>
            </a:lvl1pPr>
            <a:lvl2pPr lvl="1" rtl="0">
              <a:spcBef>
                <a:spcPts val="0"/>
              </a:spcBef>
              <a:spcAft>
                <a:spcPts val="0"/>
              </a:spcAft>
              <a:buSzPts val="3500"/>
              <a:buFont typeface="Russo One"/>
              <a:buNone/>
              <a:defRPr sz="3500">
                <a:latin typeface="Russo One"/>
                <a:ea typeface="Russo One"/>
                <a:cs typeface="Russo One"/>
                <a:sym typeface="Russo One"/>
              </a:defRPr>
            </a:lvl2pPr>
            <a:lvl3pPr lvl="2" rtl="0">
              <a:spcBef>
                <a:spcPts val="0"/>
              </a:spcBef>
              <a:spcAft>
                <a:spcPts val="0"/>
              </a:spcAft>
              <a:buSzPts val="3500"/>
              <a:buFont typeface="Russo One"/>
              <a:buNone/>
              <a:defRPr sz="3500">
                <a:latin typeface="Russo One"/>
                <a:ea typeface="Russo One"/>
                <a:cs typeface="Russo One"/>
                <a:sym typeface="Russo One"/>
              </a:defRPr>
            </a:lvl3pPr>
            <a:lvl4pPr lvl="3" rtl="0">
              <a:spcBef>
                <a:spcPts val="0"/>
              </a:spcBef>
              <a:spcAft>
                <a:spcPts val="0"/>
              </a:spcAft>
              <a:buSzPts val="3500"/>
              <a:buFont typeface="Russo One"/>
              <a:buNone/>
              <a:defRPr sz="3500">
                <a:latin typeface="Russo One"/>
                <a:ea typeface="Russo One"/>
                <a:cs typeface="Russo One"/>
                <a:sym typeface="Russo One"/>
              </a:defRPr>
            </a:lvl4pPr>
            <a:lvl5pPr lvl="4" rtl="0">
              <a:spcBef>
                <a:spcPts val="0"/>
              </a:spcBef>
              <a:spcAft>
                <a:spcPts val="0"/>
              </a:spcAft>
              <a:buSzPts val="3500"/>
              <a:buFont typeface="Russo One"/>
              <a:buNone/>
              <a:defRPr sz="3500">
                <a:latin typeface="Russo One"/>
                <a:ea typeface="Russo One"/>
                <a:cs typeface="Russo One"/>
                <a:sym typeface="Russo One"/>
              </a:defRPr>
            </a:lvl5pPr>
            <a:lvl6pPr lvl="5" rtl="0">
              <a:spcBef>
                <a:spcPts val="0"/>
              </a:spcBef>
              <a:spcAft>
                <a:spcPts val="0"/>
              </a:spcAft>
              <a:buSzPts val="3500"/>
              <a:buFont typeface="Russo One"/>
              <a:buNone/>
              <a:defRPr sz="3500">
                <a:latin typeface="Russo One"/>
                <a:ea typeface="Russo One"/>
                <a:cs typeface="Russo One"/>
                <a:sym typeface="Russo One"/>
              </a:defRPr>
            </a:lvl6pPr>
            <a:lvl7pPr lvl="6" rtl="0">
              <a:spcBef>
                <a:spcPts val="0"/>
              </a:spcBef>
              <a:spcAft>
                <a:spcPts val="0"/>
              </a:spcAft>
              <a:buSzPts val="3500"/>
              <a:buFont typeface="Russo One"/>
              <a:buNone/>
              <a:defRPr sz="3500">
                <a:latin typeface="Russo One"/>
                <a:ea typeface="Russo One"/>
                <a:cs typeface="Russo One"/>
                <a:sym typeface="Russo One"/>
              </a:defRPr>
            </a:lvl7pPr>
            <a:lvl8pPr lvl="7" rtl="0">
              <a:spcBef>
                <a:spcPts val="0"/>
              </a:spcBef>
              <a:spcAft>
                <a:spcPts val="0"/>
              </a:spcAft>
              <a:buSzPts val="3500"/>
              <a:buFont typeface="Russo One"/>
              <a:buNone/>
              <a:defRPr sz="3500">
                <a:latin typeface="Russo One"/>
                <a:ea typeface="Russo One"/>
                <a:cs typeface="Russo One"/>
                <a:sym typeface="Russo One"/>
              </a:defRPr>
            </a:lvl8pPr>
            <a:lvl9pPr lvl="8" rtl="0">
              <a:spcBef>
                <a:spcPts val="0"/>
              </a:spcBef>
              <a:spcAft>
                <a:spcPts val="0"/>
              </a:spcAft>
              <a:buSzPts val="3500"/>
              <a:buFont typeface="Russo One"/>
              <a:buNone/>
              <a:defRPr sz="3500">
                <a:latin typeface="Russo One"/>
                <a:ea typeface="Russo One"/>
                <a:cs typeface="Russo One"/>
                <a:sym typeface="Russo One"/>
              </a:defRPr>
            </a:lvl9pPr>
          </a:lstStyle>
          <a:p>
            <a:r>
              <a:t>xx%</a:t>
            </a:r>
          </a:p>
        </p:txBody>
      </p:sp>
      <p:sp>
        <p:nvSpPr>
          <p:cNvPr id="329" name="Google Shape;329;p13"/>
          <p:cNvSpPr txBox="1"/>
          <p:nvPr>
            <p:ph hasCustomPrompt="1" idx="14" type="title"/>
          </p:nvPr>
        </p:nvSpPr>
        <p:spPr>
          <a:xfrm>
            <a:off x="4947925" y="1420975"/>
            <a:ext cx="7866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500"/>
              <a:buNone/>
              <a:defRPr sz="3500"/>
            </a:lvl1pPr>
            <a:lvl2pPr lvl="1" rtl="0">
              <a:spcBef>
                <a:spcPts val="0"/>
              </a:spcBef>
              <a:spcAft>
                <a:spcPts val="0"/>
              </a:spcAft>
              <a:buSzPts val="3500"/>
              <a:buFont typeface="Russo One"/>
              <a:buNone/>
              <a:defRPr sz="3500">
                <a:latin typeface="Russo One"/>
                <a:ea typeface="Russo One"/>
                <a:cs typeface="Russo One"/>
                <a:sym typeface="Russo One"/>
              </a:defRPr>
            </a:lvl2pPr>
            <a:lvl3pPr lvl="2" rtl="0">
              <a:spcBef>
                <a:spcPts val="0"/>
              </a:spcBef>
              <a:spcAft>
                <a:spcPts val="0"/>
              </a:spcAft>
              <a:buSzPts val="3500"/>
              <a:buFont typeface="Russo One"/>
              <a:buNone/>
              <a:defRPr sz="3500">
                <a:latin typeface="Russo One"/>
                <a:ea typeface="Russo One"/>
                <a:cs typeface="Russo One"/>
                <a:sym typeface="Russo One"/>
              </a:defRPr>
            </a:lvl3pPr>
            <a:lvl4pPr lvl="3" rtl="0">
              <a:spcBef>
                <a:spcPts val="0"/>
              </a:spcBef>
              <a:spcAft>
                <a:spcPts val="0"/>
              </a:spcAft>
              <a:buSzPts val="3500"/>
              <a:buFont typeface="Russo One"/>
              <a:buNone/>
              <a:defRPr sz="3500">
                <a:latin typeface="Russo One"/>
                <a:ea typeface="Russo One"/>
                <a:cs typeface="Russo One"/>
                <a:sym typeface="Russo One"/>
              </a:defRPr>
            </a:lvl4pPr>
            <a:lvl5pPr lvl="4" rtl="0">
              <a:spcBef>
                <a:spcPts val="0"/>
              </a:spcBef>
              <a:spcAft>
                <a:spcPts val="0"/>
              </a:spcAft>
              <a:buSzPts val="3500"/>
              <a:buFont typeface="Russo One"/>
              <a:buNone/>
              <a:defRPr sz="3500">
                <a:latin typeface="Russo One"/>
                <a:ea typeface="Russo One"/>
                <a:cs typeface="Russo One"/>
                <a:sym typeface="Russo One"/>
              </a:defRPr>
            </a:lvl5pPr>
            <a:lvl6pPr lvl="5" rtl="0">
              <a:spcBef>
                <a:spcPts val="0"/>
              </a:spcBef>
              <a:spcAft>
                <a:spcPts val="0"/>
              </a:spcAft>
              <a:buSzPts val="3500"/>
              <a:buFont typeface="Russo One"/>
              <a:buNone/>
              <a:defRPr sz="3500">
                <a:latin typeface="Russo One"/>
                <a:ea typeface="Russo One"/>
                <a:cs typeface="Russo One"/>
                <a:sym typeface="Russo One"/>
              </a:defRPr>
            </a:lvl6pPr>
            <a:lvl7pPr lvl="6" rtl="0">
              <a:spcBef>
                <a:spcPts val="0"/>
              </a:spcBef>
              <a:spcAft>
                <a:spcPts val="0"/>
              </a:spcAft>
              <a:buSzPts val="3500"/>
              <a:buFont typeface="Russo One"/>
              <a:buNone/>
              <a:defRPr sz="3500">
                <a:latin typeface="Russo One"/>
                <a:ea typeface="Russo One"/>
                <a:cs typeface="Russo One"/>
                <a:sym typeface="Russo One"/>
              </a:defRPr>
            </a:lvl7pPr>
            <a:lvl8pPr lvl="7" rtl="0">
              <a:spcBef>
                <a:spcPts val="0"/>
              </a:spcBef>
              <a:spcAft>
                <a:spcPts val="0"/>
              </a:spcAft>
              <a:buSzPts val="3500"/>
              <a:buFont typeface="Russo One"/>
              <a:buNone/>
              <a:defRPr sz="3500">
                <a:latin typeface="Russo One"/>
                <a:ea typeface="Russo One"/>
                <a:cs typeface="Russo One"/>
                <a:sym typeface="Russo One"/>
              </a:defRPr>
            </a:lvl8pPr>
            <a:lvl9pPr lvl="8" rtl="0">
              <a:spcBef>
                <a:spcPts val="0"/>
              </a:spcBef>
              <a:spcAft>
                <a:spcPts val="0"/>
              </a:spcAft>
              <a:buSzPts val="3500"/>
              <a:buFont typeface="Russo One"/>
              <a:buNone/>
              <a:defRPr sz="3500">
                <a:latin typeface="Russo One"/>
                <a:ea typeface="Russo One"/>
                <a:cs typeface="Russo One"/>
                <a:sym typeface="Russo One"/>
              </a:defRPr>
            </a:lvl9pPr>
          </a:lstStyle>
          <a:p>
            <a:r>
              <a:t>xx%</a:t>
            </a:r>
          </a:p>
        </p:txBody>
      </p:sp>
      <p:sp>
        <p:nvSpPr>
          <p:cNvPr id="330" name="Google Shape;330;p13"/>
          <p:cNvSpPr txBox="1"/>
          <p:nvPr>
            <p:ph hasCustomPrompt="1" idx="15" type="title"/>
          </p:nvPr>
        </p:nvSpPr>
        <p:spPr>
          <a:xfrm>
            <a:off x="4947925" y="3077213"/>
            <a:ext cx="786600" cy="60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500"/>
              <a:buNone/>
              <a:defRPr sz="3500"/>
            </a:lvl1pPr>
            <a:lvl2pPr lvl="1" rtl="0">
              <a:spcBef>
                <a:spcPts val="0"/>
              </a:spcBef>
              <a:spcAft>
                <a:spcPts val="0"/>
              </a:spcAft>
              <a:buSzPts val="3500"/>
              <a:buFont typeface="Russo One"/>
              <a:buNone/>
              <a:defRPr sz="3500">
                <a:latin typeface="Russo One"/>
                <a:ea typeface="Russo One"/>
                <a:cs typeface="Russo One"/>
                <a:sym typeface="Russo One"/>
              </a:defRPr>
            </a:lvl2pPr>
            <a:lvl3pPr lvl="2" rtl="0">
              <a:spcBef>
                <a:spcPts val="0"/>
              </a:spcBef>
              <a:spcAft>
                <a:spcPts val="0"/>
              </a:spcAft>
              <a:buSzPts val="3500"/>
              <a:buFont typeface="Russo One"/>
              <a:buNone/>
              <a:defRPr sz="3500">
                <a:latin typeface="Russo One"/>
                <a:ea typeface="Russo One"/>
                <a:cs typeface="Russo One"/>
                <a:sym typeface="Russo One"/>
              </a:defRPr>
            </a:lvl3pPr>
            <a:lvl4pPr lvl="3" rtl="0">
              <a:spcBef>
                <a:spcPts val="0"/>
              </a:spcBef>
              <a:spcAft>
                <a:spcPts val="0"/>
              </a:spcAft>
              <a:buSzPts val="3500"/>
              <a:buFont typeface="Russo One"/>
              <a:buNone/>
              <a:defRPr sz="3500">
                <a:latin typeface="Russo One"/>
                <a:ea typeface="Russo One"/>
                <a:cs typeface="Russo One"/>
                <a:sym typeface="Russo One"/>
              </a:defRPr>
            </a:lvl4pPr>
            <a:lvl5pPr lvl="4" rtl="0">
              <a:spcBef>
                <a:spcPts val="0"/>
              </a:spcBef>
              <a:spcAft>
                <a:spcPts val="0"/>
              </a:spcAft>
              <a:buSzPts val="3500"/>
              <a:buFont typeface="Russo One"/>
              <a:buNone/>
              <a:defRPr sz="3500">
                <a:latin typeface="Russo One"/>
                <a:ea typeface="Russo One"/>
                <a:cs typeface="Russo One"/>
                <a:sym typeface="Russo One"/>
              </a:defRPr>
            </a:lvl5pPr>
            <a:lvl6pPr lvl="5" rtl="0">
              <a:spcBef>
                <a:spcPts val="0"/>
              </a:spcBef>
              <a:spcAft>
                <a:spcPts val="0"/>
              </a:spcAft>
              <a:buSzPts val="3500"/>
              <a:buFont typeface="Russo One"/>
              <a:buNone/>
              <a:defRPr sz="3500">
                <a:latin typeface="Russo One"/>
                <a:ea typeface="Russo One"/>
                <a:cs typeface="Russo One"/>
                <a:sym typeface="Russo One"/>
              </a:defRPr>
            </a:lvl6pPr>
            <a:lvl7pPr lvl="6" rtl="0">
              <a:spcBef>
                <a:spcPts val="0"/>
              </a:spcBef>
              <a:spcAft>
                <a:spcPts val="0"/>
              </a:spcAft>
              <a:buSzPts val="3500"/>
              <a:buFont typeface="Russo One"/>
              <a:buNone/>
              <a:defRPr sz="3500">
                <a:latin typeface="Russo One"/>
                <a:ea typeface="Russo One"/>
                <a:cs typeface="Russo One"/>
                <a:sym typeface="Russo One"/>
              </a:defRPr>
            </a:lvl7pPr>
            <a:lvl8pPr lvl="7" rtl="0">
              <a:spcBef>
                <a:spcPts val="0"/>
              </a:spcBef>
              <a:spcAft>
                <a:spcPts val="0"/>
              </a:spcAft>
              <a:buSzPts val="3500"/>
              <a:buFont typeface="Russo One"/>
              <a:buNone/>
              <a:defRPr sz="3500">
                <a:latin typeface="Russo One"/>
                <a:ea typeface="Russo One"/>
                <a:cs typeface="Russo One"/>
                <a:sym typeface="Russo One"/>
              </a:defRPr>
            </a:lvl8pPr>
            <a:lvl9pPr lvl="8" rtl="0">
              <a:spcBef>
                <a:spcPts val="0"/>
              </a:spcBef>
              <a:spcAft>
                <a:spcPts val="0"/>
              </a:spcAft>
              <a:buSzPts val="3500"/>
              <a:buFont typeface="Russo One"/>
              <a:buNone/>
              <a:defRPr sz="3500">
                <a:latin typeface="Russo One"/>
                <a:ea typeface="Russo One"/>
                <a:cs typeface="Russo One"/>
                <a:sym typeface="Russo One"/>
              </a:defRPr>
            </a:lvl9pPr>
          </a:lstStyle>
          <a:p>
            <a:r>
              <a:t>xx%</a:t>
            </a:r>
          </a:p>
        </p:txBody>
      </p:sp>
      <p:grpSp>
        <p:nvGrpSpPr>
          <p:cNvPr id="331" name="Google Shape;331;p13"/>
          <p:cNvGrpSpPr/>
          <p:nvPr/>
        </p:nvGrpSpPr>
        <p:grpSpPr>
          <a:xfrm>
            <a:off x="8093633" y="265930"/>
            <a:ext cx="535749" cy="547122"/>
            <a:chOff x="3477650" y="837700"/>
            <a:chExt cx="314425" cy="321100"/>
          </a:xfrm>
        </p:grpSpPr>
        <p:sp>
          <p:nvSpPr>
            <p:cNvPr id="332" name="Google Shape;332;p1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3"/>
          <p:cNvGrpSpPr/>
          <p:nvPr/>
        </p:nvGrpSpPr>
        <p:grpSpPr>
          <a:xfrm>
            <a:off x="116867" y="1360171"/>
            <a:ext cx="738667" cy="502594"/>
            <a:chOff x="200200" y="2278225"/>
            <a:chExt cx="862425" cy="586800"/>
          </a:xfrm>
        </p:grpSpPr>
        <p:sp>
          <p:nvSpPr>
            <p:cNvPr id="335" name="Google Shape;335;p13"/>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3"/>
          <p:cNvGrpSpPr/>
          <p:nvPr/>
        </p:nvGrpSpPr>
        <p:grpSpPr>
          <a:xfrm>
            <a:off x="116874" y="3894970"/>
            <a:ext cx="1088187" cy="1088241"/>
            <a:chOff x="5486600" y="4383575"/>
            <a:chExt cx="497025" cy="497050"/>
          </a:xfrm>
        </p:grpSpPr>
        <p:sp>
          <p:nvSpPr>
            <p:cNvPr id="340" name="Google Shape;340;p13"/>
            <p:cNvSpPr/>
            <p:nvPr/>
          </p:nvSpPr>
          <p:spPr>
            <a:xfrm>
              <a:off x="5486600" y="4405675"/>
              <a:ext cx="497025" cy="452850"/>
            </a:xfrm>
            <a:custGeom>
              <a:rect b="b" l="l" r="r" t="t"/>
              <a:pathLst>
                <a:path extrusionOk="0" h="18114" w="19881">
                  <a:moveTo>
                    <a:pt x="9940" y="1"/>
                  </a:moveTo>
                  <a:cubicBezTo>
                    <a:pt x="7622" y="1"/>
                    <a:pt x="5304" y="885"/>
                    <a:pt x="3536" y="2653"/>
                  </a:cubicBezTo>
                  <a:cubicBezTo>
                    <a:pt x="0" y="6188"/>
                    <a:pt x="0" y="11926"/>
                    <a:pt x="3536" y="15462"/>
                  </a:cubicBezTo>
                  <a:cubicBezTo>
                    <a:pt x="5304" y="17230"/>
                    <a:pt x="7622" y="18114"/>
                    <a:pt x="9940" y="18114"/>
                  </a:cubicBezTo>
                  <a:cubicBezTo>
                    <a:pt x="12259" y="18114"/>
                    <a:pt x="14577" y="17230"/>
                    <a:pt x="16345" y="15462"/>
                  </a:cubicBezTo>
                  <a:cubicBezTo>
                    <a:pt x="19881" y="11926"/>
                    <a:pt x="19881" y="6188"/>
                    <a:pt x="16345" y="2653"/>
                  </a:cubicBezTo>
                  <a:cubicBezTo>
                    <a:pt x="14577" y="885"/>
                    <a:pt x="12259" y="1"/>
                    <a:pt x="9940" y="1"/>
                  </a:cubicBezTo>
                  <a:close/>
                </a:path>
              </a:pathLst>
            </a:custGeom>
            <a:solidFill>
              <a:srgbClr val="7AD3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486600" y="4383575"/>
              <a:ext cx="497025" cy="497050"/>
            </a:xfrm>
            <a:custGeom>
              <a:rect b="b" l="l" r="r" t="t"/>
              <a:pathLst>
                <a:path extrusionOk="0" fill="none" h="19882" w="19881">
                  <a:moveTo>
                    <a:pt x="16345" y="3537"/>
                  </a:moveTo>
                  <a:cubicBezTo>
                    <a:pt x="19881" y="7072"/>
                    <a:pt x="19881" y="12810"/>
                    <a:pt x="16345" y="16346"/>
                  </a:cubicBezTo>
                  <a:cubicBezTo>
                    <a:pt x="12809" y="19882"/>
                    <a:pt x="7072" y="19882"/>
                    <a:pt x="3536" y="16346"/>
                  </a:cubicBezTo>
                  <a:cubicBezTo>
                    <a:pt x="0" y="12810"/>
                    <a:pt x="0" y="7072"/>
                    <a:pt x="3536" y="3537"/>
                  </a:cubicBezTo>
                  <a:cubicBezTo>
                    <a:pt x="7072" y="1"/>
                    <a:pt x="12809" y="1"/>
                    <a:pt x="16345" y="3537"/>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5572475" y="4405250"/>
              <a:ext cx="325275" cy="452850"/>
            </a:xfrm>
            <a:custGeom>
              <a:rect b="b" l="l" r="r" t="t"/>
              <a:pathLst>
                <a:path extrusionOk="0" fill="none" h="18114" w="13011">
                  <a:moveTo>
                    <a:pt x="13010" y="9074"/>
                  </a:moveTo>
                  <a:cubicBezTo>
                    <a:pt x="13010" y="14078"/>
                    <a:pt x="10108" y="18114"/>
                    <a:pt x="6505" y="18114"/>
                  </a:cubicBezTo>
                  <a:cubicBezTo>
                    <a:pt x="2903" y="18114"/>
                    <a:pt x="1" y="14078"/>
                    <a:pt x="1" y="9074"/>
                  </a:cubicBezTo>
                  <a:cubicBezTo>
                    <a:pt x="1" y="4071"/>
                    <a:pt x="2903" y="1"/>
                    <a:pt x="6505" y="1"/>
                  </a:cubicBezTo>
                  <a:cubicBezTo>
                    <a:pt x="10108" y="1"/>
                    <a:pt x="13010" y="4071"/>
                    <a:pt x="13010"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5646700" y="4405250"/>
              <a:ext cx="176825" cy="452850"/>
            </a:xfrm>
            <a:custGeom>
              <a:rect b="b" l="l" r="r" t="t"/>
              <a:pathLst>
                <a:path extrusionOk="0" fill="none" h="18114" w="7073">
                  <a:moveTo>
                    <a:pt x="7072" y="9074"/>
                  </a:moveTo>
                  <a:cubicBezTo>
                    <a:pt x="7072" y="14078"/>
                    <a:pt x="5505" y="18114"/>
                    <a:pt x="3536" y="18114"/>
                  </a:cubicBezTo>
                  <a:cubicBezTo>
                    <a:pt x="1568" y="18114"/>
                    <a:pt x="1" y="14078"/>
                    <a:pt x="1" y="9074"/>
                  </a:cubicBezTo>
                  <a:cubicBezTo>
                    <a:pt x="1" y="4071"/>
                    <a:pt x="1568" y="1"/>
                    <a:pt x="3536" y="1"/>
                  </a:cubicBezTo>
                  <a:cubicBezTo>
                    <a:pt x="5505" y="1"/>
                    <a:pt x="7072" y="4071"/>
                    <a:pt x="7072"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5735100" y="4405250"/>
              <a:ext cx="25" cy="452850"/>
            </a:xfrm>
            <a:custGeom>
              <a:rect b="b" l="l" r="r" t="t"/>
              <a:pathLst>
                <a:path extrusionOk="0" fill="none" h="18114" w="1">
                  <a:moveTo>
                    <a:pt x="0" y="1"/>
                  </a:moveTo>
                  <a:lnTo>
                    <a:pt x="0" y="18114"/>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5509100" y="4632100"/>
              <a:ext cx="452025" cy="25"/>
            </a:xfrm>
            <a:custGeom>
              <a:rect b="b" l="l" r="r" t="t"/>
              <a:pathLst>
                <a:path extrusionOk="0" fill="none" h="1" w="18081">
                  <a:moveTo>
                    <a:pt x="18080" y="0"/>
                  </a:moveTo>
                  <a:lnTo>
                    <a:pt x="1" y="0"/>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3"/>
          <p:cNvGrpSpPr/>
          <p:nvPr/>
        </p:nvGrpSpPr>
        <p:grpSpPr>
          <a:xfrm>
            <a:off x="339633" y="2045618"/>
            <a:ext cx="535749" cy="547122"/>
            <a:chOff x="3477650" y="837700"/>
            <a:chExt cx="314425" cy="321100"/>
          </a:xfrm>
        </p:grpSpPr>
        <p:sp>
          <p:nvSpPr>
            <p:cNvPr id="347" name="Google Shape;347;p1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13"/>
          <p:cNvSpPr/>
          <p:nvPr/>
        </p:nvSpPr>
        <p:spPr>
          <a:xfrm>
            <a:off x="8061422" y="2990660"/>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13"/>
          <p:cNvGrpSpPr/>
          <p:nvPr/>
        </p:nvGrpSpPr>
        <p:grpSpPr>
          <a:xfrm>
            <a:off x="8430783" y="813055"/>
            <a:ext cx="535749" cy="547122"/>
            <a:chOff x="3477650" y="837700"/>
            <a:chExt cx="314425" cy="321100"/>
          </a:xfrm>
        </p:grpSpPr>
        <p:sp>
          <p:nvSpPr>
            <p:cNvPr id="351" name="Google Shape;351;p1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53" name="Shape 353"/>
        <p:cNvGrpSpPr/>
        <p:nvPr/>
      </p:nvGrpSpPr>
      <p:grpSpPr>
        <a:xfrm>
          <a:off x="0" y="0"/>
          <a:ext cx="0" cy="0"/>
          <a:chOff x="0" y="0"/>
          <a:chExt cx="0" cy="0"/>
        </a:xfrm>
      </p:grpSpPr>
      <p:sp>
        <p:nvSpPr>
          <p:cNvPr id="354" name="Google Shape;354;p14"/>
          <p:cNvSpPr txBox="1"/>
          <p:nvPr>
            <p:ph type="title"/>
          </p:nvPr>
        </p:nvSpPr>
        <p:spPr>
          <a:xfrm>
            <a:off x="1226400" y="3100300"/>
            <a:ext cx="66912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55" name="Google Shape;355;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56" name="Google Shape;356;p14"/>
          <p:cNvGrpSpPr/>
          <p:nvPr/>
        </p:nvGrpSpPr>
        <p:grpSpPr>
          <a:xfrm>
            <a:off x="713232" y="4034254"/>
            <a:ext cx="560817" cy="662461"/>
            <a:chOff x="4788600" y="633400"/>
            <a:chExt cx="363600" cy="429500"/>
          </a:xfrm>
        </p:grpSpPr>
        <p:sp>
          <p:nvSpPr>
            <p:cNvPr id="357" name="Google Shape;357;p14"/>
            <p:cNvSpPr/>
            <p:nvPr/>
          </p:nvSpPr>
          <p:spPr>
            <a:xfrm>
              <a:off x="4918675" y="633400"/>
              <a:ext cx="233525" cy="298575"/>
            </a:xfrm>
            <a:custGeom>
              <a:rect b="b" l="l" r="r" t="t"/>
              <a:pathLst>
                <a:path extrusionOk="0" h="11943" w="9341">
                  <a:moveTo>
                    <a:pt x="1" y="0"/>
                  </a:moveTo>
                  <a:lnTo>
                    <a:pt x="1" y="11942"/>
                  </a:lnTo>
                  <a:lnTo>
                    <a:pt x="9341" y="11942"/>
                  </a:lnTo>
                  <a:lnTo>
                    <a:pt x="9341" y="3069"/>
                  </a:lnTo>
                  <a:lnTo>
                    <a:pt x="6272"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4918675" y="633400"/>
              <a:ext cx="233525" cy="298575"/>
            </a:xfrm>
            <a:custGeom>
              <a:rect b="b" l="l" r="r" t="t"/>
              <a:pathLst>
                <a:path extrusionOk="0" fill="none" h="11943" w="9341">
                  <a:moveTo>
                    <a:pt x="6272" y="0"/>
                  </a:moveTo>
                  <a:lnTo>
                    <a:pt x="1" y="0"/>
                  </a:lnTo>
                  <a:lnTo>
                    <a:pt x="1" y="11942"/>
                  </a:lnTo>
                  <a:lnTo>
                    <a:pt x="9341" y="11942"/>
                  </a:lnTo>
                  <a:lnTo>
                    <a:pt x="9341" y="3069"/>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5075450" y="633400"/>
              <a:ext cx="76750" cy="76750"/>
            </a:xfrm>
            <a:custGeom>
              <a:rect b="b" l="l" r="r" t="t"/>
              <a:pathLst>
                <a:path extrusionOk="0" fill="none" h="3070" w="3070">
                  <a:moveTo>
                    <a:pt x="1" y="0"/>
                  </a:moveTo>
                  <a:lnTo>
                    <a:pt x="1" y="3069"/>
                  </a:lnTo>
                  <a:lnTo>
                    <a:pt x="3070" y="3069"/>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4876150" y="675925"/>
              <a:ext cx="232700" cy="300250"/>
            </a:xfrm>
            <a:custGeom>
              <a:rect b="b" l="l" r="r" t="t"/>
              <a:pathLst>
                <a:path extrusionOk="0" h="12010" w="9308">
                  <a:moveTo>
                    <a:pt x="1" y="1"/>
                  </a:moveTo>
                  <a:lnTo>
                    <a:pt x="1" y="12009"/>
                  </a:lnTo>
                  <a:lnTo>
                    <a:pt x="9307" y="12009"/>
                  </a:lnTo>
                  <a:lnTo>
                    <a:pt x="9307" y="3136"/>
                  </a:lnTo>
                  <a:lnTo>
                    <a:pt x="6205" y="1"/>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4876150" y="675925"/>
              <a:ext cx="232700" cy="300250"/>
            </a:xfrm>
            <a:custGeom>
              <a:rect b="b" l="l" r="r" t="t"/>
              <a:pathLst>
                <a:path extrusionOk="0" fill="none" h="12010" w="9308">
                  <a:moveTo>
                    <a:pt x="6205" y="1"/>
                  </a:moveTo>
                  <a:lnTo>
                    <a:pt x="1" y="1"/>
                  </a:lnTo>
                  <a:lnTo>
                    <a:pt x="1" y="12009"/>
                  </a:lnTo>
                  <a:lnTo>
                    <a:pt x="9307" y="12009"/>
                  </a:lnTo>
                  <a:lnTo>
                    <a:pt x="9307" y="3136"/>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5031275" y="675925"/>
              <a:ext cx="77575" cy="78425"/>
            </a:xfrm>
            <a:custGeom>
              <a:rect b="b" l="l" r="r" t="t"/>
              <a:pathLst>
                <a:path extrusionOk="0" fill="none" h="3137" w="3103">
                  <a:moveTo>
                    <a:pt x="0" y="1"/>
                  </a:moveTo>
                  <a:lnTo>
                    <a:pt x="0" y="3136"/>
                  </a:lnTo>
                  <a:lnTo>
                    <a:pt x="3102" y="3136"/>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4832800" y="720125"/>
              <a:ext cx="231850" cy="300250"/>
            </a:xfrm>
            <a:custGeom>
              <a:rect b="b" l="l" r="r" t="t"/>
              <a:pathLst>
                <a:path extrusionOk="0" h="12010" w="9274">
                  <a:moveTo>
                    <a:pt x="0" y="0"/>
                  </a:moveTo>
                  <a:lnTo>
                    <a:pt x="0" y="12009"/>
                  </a:lnTo>
                  <a:lnTo>
                    <a:pt x="9273" y="12009"/>
                  </a:lnTo>
                  <a:lnTo>
                    <a:pt x="9273" y="3069"/>
                  </a:lnTo>
                  <a:lnTo>
                    <a:pt x="6204"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4832800" y="720125"/>
              <a:ext cx="231850" cy="300250"/>
            </a:xfrm>
            <a:custGeom>
              <a:rect b="b" l="l" r="r" t="t"/>
              <a:pathLst>
                <a:path extrusionOk="0" fill="none" h="12010" w="9274">
                  <a:moveTo>
                    <a:pt x="6204" y="0"/>
                  </a:moveTo>
                  <a:lnTo>
                    <a:pt x="0" y="0"/>
                  </a:lnTo>
                  <a:lnTo>
                    <a:pt x="0" y="12009"/>
                  </a:lnTo>
                  <a:lnTo>
                    <a:pt x="9273" y="12009"/>
                  </a:lnTo>
                  <a:lnTo>
                    <a:pt x="9273" y="3069"/>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4987900" y="720125"/>
              <a:ext cx="76750" cy="76750"/>
            </a:xfrm>
            <a:custGeom>
              <a:rect b="b" l="l" r="r" t="t"/>
              <a:pathLst>
                <a:path extrusionOk="0" fill="none" h="3070" w="3070">
                  <a:moveTo>
                    <a:pt x="0" y="0"/>
                  </a:moveTo>
                  <a:lnTo>
                    <a:pt x="0" y="3069"/>
                  </a:lnTo>
                  <a:lnTo>
                    <a:pt x="3069" y="3069"/>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4788600" y="763500"/>
              <a:ext cx="233525" cy="299400"/>
            </a:xfrm>
            <a:custGeom>
              <a:rect b="b" l="l" r="r" t="t"/>
              <a:pathLst>
                <a:path extrusionOk="0" h="11976" w="9341">
                  <a:moveTo>
                    <a:pt x="0" y="0"/>
                  </a:moveTo>
                  <a:lnTo>
                    <a:pt x="0" y="11975"/>
                  </a:lnTo>
                  <a:lnTo>
                    <a:pt x="9340" y="11975"/>
                  </a:lnTo>
                  <a:lnTo>
                    <a:pt x="9340" y="3102"/>
                  </a:lnTo>
                  <a:lnTo>
                    <a:pt x="6205"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4788600" y="763500"/>
              <a:ext cx="233525" cy="299400"/>
            </a:xfrm>
            <a:custGeom>
              <a:rect b="b" l="l" r="r" t="t"/>
              <a:pathLst>
                <a:path extrusionOk="0" fill="none" h="11976" w="9341">
                  <a:moveTo>
                    <a:pt x="6205" y="0"/>
                  </a:moveTo>
                  <a:lnTo>
                    <a:pt x="0" y="0"/>
                  </a:lnTo>
                  <a:lnTo>
                    <a:pt x="0" y="11975"/>
                  </a:lnTo>
                  <a:lnTo>
                    <a:pt x="9340" y="11975"/>
                  </a:lnTo>
                  <a:lnTo>
                    <a:pt x="9340" y="3102"/>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4943700" y="763500"/>
              <a:ext cx="78425" cy="77575"/>
            </a:xfrm>
            <a:custGeom>
              <a:rect b="b" l="l" r="r" t="t"/>
              <a:pathLst>
                <a:path extrusionOk="0" fill="none" h="3103" w="3137">
                  <a:moveTo>
                    <a:pt x="1" y="0"/>
                  </a:moveTo>
                  <a:lnTo>
                    <a:pt x="1" y="3102"/>
                  </a:lnTo>
                  <a:lnTo>
                    <a:pt x="3136" y="3102"/>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4"/>
          <p:cNvSpPr/>
          <p:nvPr/>
        </p:nvSpPr>
        <p:spPr>
          <a:xfrm flipH="1">
            <a:off x="7216050" y="437087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4"/>
          <p:cNvGrpSpPr/>
          <p:nvPr/>
        </p:nvGrpSpPr>
        <p:grpSpPr>
          <a:xfrm>
            <a:off x="8489133" y="4470455"/>
            <a:ext cx="535749" cy="547122"/>
            <a:chOff x="3477650" y="837700"/>
            <a:chExt cx="314425" cy="321100"/>
          </a:xfrm>
        </p:grpSpPr>
        <p:sp>
          <p:nvSpPr>
            <p:cNvPr id="371" name="Google Shape;371;p1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14"/>
          <p:cNvGrpSpPr/>
          <p:nvPr/>
        </p:nvGrpSpPr>
        <p:grpSpPr>
          <a:xfrm>
            <a:off x="218955" y="172809"/>
            <a:ext cx="738667" cy="502594"/>
            <a:chOff x="200200" y="2278225"/>
            <a:chExt cx="862425" cy="586800"/>
          </a:xfrm>
        </p:grpSpPr>
        <p:sp>
          <p:nvSpPr>
            <p:cNvPr id="374" name="Google Shape;374;p1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8283558" y="3865130"/>
            <a:ext cx="535749" cy="547122"/>
            <a:chOff x="3477650" y="837700"/>
            <a:chExt cx="314425" cy="321100"/>
          </a:xfrm>
        </p:grpSpPr>
        <p:sp>
          <p:nvSpPr>
            <p:cNvPr id="379" name="Google Shape;379;p1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4"/>
          <p:cNvGrpSpPr/>
          <p:nvPr/>
        </p:nvGrpSpPr>
        <p:grpSpPr>
          <a:xfrm>
            <a:off x="487730" y="675396"/>
            <a:ext cx="738667" cy="502594"/>
            <a:chOff x="200200" y="2278225"/>
            <a:chExt cx="862425" cy="586800"/>
          </a:xfrm>
        </p:grpSpPr>
        <p:sp>
          <p:nvSpPr>
            <p:cNvPr id="382" name="Google Shape;382;p1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4"/>
          <p:cNvGrpSpPr/>
          <p:nvPr/>
        </p:nvGrpSpPr>
        <p:grpSpPr>
          <a:xfrm>
            <a:off x="8271019" y="365479"/>
            <a:ext cx="560817" cy="662461"/>
            <a:chOff x="4788600" y="633400"/>
            <a:chExt cx="363600" cy="429500"/>
          </a:xfrm>
        </p:grpSpPr>
        <p:sp>
          <p:nvSpPr>
            <p:cNvPr id="387" name="Google Shape;387;p14"/>
            <p:cNvSpPr/>
            <p:nvPr/>
          </p:nvSpPr>
          <p:spPr>
            <a:xfrm>
              <a:off x="4918675" y="633400"/>
              <a:ext cx="233525" cy="298575"/>
            </a:xfrm>
            <a:custGeom>
              <a:rect b="b" l="l" r="r" t="t"/>
              <a:pathLst>
                <a:path extrusionOk="0" h="11943" w="9341">
                  <a:moveTo>
                    <a:pt x="1" y="0"/>
                  </a:moveTo>
                  <a:lnTo>
                    <a:pt x="1" y="11942"/>
                  </a:lnTo>
                  <a:lnTo>
                    <a:pt x="9341" y="11942"/>
                  </a:lnTo>
                  <a:lnTo>
                    <a:pt x="9341" y="3069"/>
                  </a:lnTo>
                  <a:lnTo>
                    <a:pt x="6272"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4918675" y="633400"/>
              <a:ext cx="233525" cy="298575"/>
            </a:xfrm>
            <a:custGeom>
              <a:rect b="b" l="l" r="r" t="t"/>
              <a:pathLst>
                <a:path extrusionOk="0" fill="none" h="11943" w="9341">
                  <a:moveTo>
                    <a:pt x="6272" y="0"/>
                  </a:moveTo>
                  <a:lnTo>
                    <a:pt x="1" y="0"/>
                  </a:lnTo>
                  <a:lnTo>
                    <a:pt x="1" y="11942"/>
                  </a:lnTo>
                  <a:lnTo>
                    <a:pt x="9341" y="11942"/>
                  </a:lnTo>
                  <a:lnTo>
                    <a:pt x="9341" y="30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5075450" y="633400"/>
              <a:ext cx="76750" cy="76750"/>
            </a:xfrm>
            <a:custGeom>
              <a:rect b="b" l="l" r="r" t="t"/>
              <a:pathLst>
                <a:path extrusionOk="0" fill="none" h="3070" w="3070">
                  <a:moveTo>
                    <a:pt x="1" y="0"/>
                  </a:moveTo>
                  <a:lnTo>
                    <a:pt x="1" y="3069"/>
                  </a:lnTo>
                  <a:lnTo>
                    <a:pt x="3070" y="30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4876150" y="675925"/>
              <a:ext cx="232700" cy="300250"/>
            </a:xfrm>
            <a:custGeom>
              <a:rect b="b" l="l" r="r" t="t"/>
              <a:pathLst>
                <a:path extrusionOk="0" h="12010" w="9308">
                  <a:moveTo>
                    <a:pt x="1" y="1"/>
                  </a:moveTo>
                  <a:lnTo>
                    <a:pt x="1" y="12009"/>
                  </a:lnTo>
                  <a:lnTo>
                    <a:pt x="9307" y="12009"/>
                  </a:lnTo>
                  <a:lnTo>
                    <a:pt x="9307" y="3136"/>
                  </a:lnTo>
                  <a:lnTo>
                    <a:pt x="6205"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4876150" y="675925"/>
              <a:ext cx="232700" cy="300250"/>
            </a:xfrm>
            <a:custGeom>
              <a:rect b="b" l="l" r="r" t="t"/>
              <a:pathLst>
                <a:path extrusionOk="0" fill="none" h="12010" w="9308">
                  <a:moveTo>
                    <a:pt x="6205" y="1"/>
                  </a:moveTo>
                  <a:lnTo>
                    <a:pt x="1" y="1"/>
                  </a:lnTo>
                  <a:lnTo>
                    <a:pt x="1" y="12009"/>
                  </a:lnTo>
                  <a:lnTo>
                    <a:pt x="9307" y="12009"/>
                  </a:lnTo>
                  <a:lnTo>
                    <a:pt x="9307" y="3136"/>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5031275" y="675925"/>
              <a:ext cx="77575" cy="78425"/>
            </a:xfrm>
            <a:custGeom>
              <a:rect b="b" l="l" r="r" t="t"/>
              <a:pathLst>
                <a:path extrusionOk="0" fill="none" h="3137" w="3103">
                  <a:moveTo>
                    <a:pt x="0" y="1"/>
                  </a:moveTo>
                  <a:lnTo>
                    <a:pt x="0" y="3136"/>
                  </a:lnTo>
                  <a:lnTo>
                    <a:pt x="3102" y="3136"/>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4832800" y="720125"/>
              <a:ext cx="231850" cy="300250"/>
            </a:xfrm>
            <a:custGeom>
              <a:rect b="b" l="l" r="r" t="t"/>
              <a:pathLst>
                <a:path extrusionOk="0" h="12010" w="9274">
                  <a:moveTo>
                    <a:pt x="0" y="0"/>
                  </a:moveTo>
                  <a:lnTo>
                    <a:pt x="0" y="12009"/>
                  </a:lnTo>
                  <a:lnTo>
                    <a:pt x="9273" y="12009"/>
                  </a:lnTo>
                  <a:lnTo>
                    <a:pt x="9273" y="3069"/>
                  </a:lnTo>
                  <a:lnTo>
                    <a:pt x="6204"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4832800" y="720125"/>
              <a:ext cx="231850" cy="300250"/>
            </a:xfrm>
            <a:custGeom>
              <a:rect b="b" l="l" r="r" t="t"/>
              <a:pathLst>
                <a:path extrusionOk="0" fill="none" h="12010" w="9274">
                  <a:moveTo>
                    <a:pt x="6204" y="0"/>
                  </a:moveTo>
                  <a:lnTo>
                    <a:pt x="0" y="0"/>
                  </a:lnTo>
                  <a:lnTo>
                    <a:pt x="0" y="12009"/>
                  </a:lnTo>
                  <a:lnTo>
                    <a:pt x="9273" y="12009"/>
                  </a:lnTo>
                  <a:lnTo>
                    <a:pt x="9273" y="30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4987900" y="720125"/>
              <a:ext cx="76750" cy="76750"/>
            </a:xfrm>
            <a:custGeom>
              <a:rect b="b" l="l" r="r" t="t"/>
              <a:pathLst>
                <a:path extrusionOk="0" fill="none" h="3070" w="3070">
                  <a:moveTo>
                    <a:pt x="0" y="0"/>
                  </a:moveTo>
                  <a:lnTo>
                    <a:pt x="0" y="3069"/>
                  </a:lnTo>
                  <a:lnTo>
                    <a:pt x="3069" y="30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4788600" y="763500"/>
              <a:ext cx="233525" cy="299400"/>
            </a:xfrm>
            <a:custGeom>
              <a:rect b="b" l="l" r="r" t="t"/>
              <a:pathLst>
                <a:path extrusionOk="0" h="11976" w="9341">
                  <a:moveTo>
                    <a:pt x="0" y="0"/>
                  </a:moveTo>
                  <a:lnTo>
                    <a:pt x="0" y="11975"/>
                  </a:lnTo>
                  <a:lnTo>
                    <a:pt x="9340" y="11975"/>
                  </a:lnTo>
                  <a:lnTo>
                    <a:pt x="9340" y="3102"/>
                  </a:lnTo>
                  <a:lnTo>
                    <a:pt x="6205"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4788600" y="763500"/>
              <a:ext cx="233525" cy="299400"/>
            </a:xfrm>
            <a:custGeom>
              <a:rect b="b" l="l" r="r" t="t"/>
              <a:pathLst>
                <a:path extrusionOk="0" fill="none" h="11976" w="9341">
                  <a:moveTo>
                    <a:pt x="6205" y="0"/>
                  </a:moveTo>
                  <a:lnTo>
                    <a:pt x="0" y="0"/>
                  </a:lnTo>
                  <a:lnTo>
                    <a:pt x="0" y="11975"/>
                  </a:lnTo>
                  <a:lnTo>
                    <a:pt x="9340" y="11975"/>
                  </a:lnTo>
                  <a:lnTo>
                    <a:pt x="9340" y="3102"/>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4943700" y="763500"/>
              <a:ext cx="78425" cy="77575"/>
            </a:xfrm>
            <a:custGeom>
              <a:rect b="b" l="l" r="r" t="t"/>
              <a:pathLst>
                <a:path extrusionOk="0" fill="none" h="3103" w="3137">
                  <a:moveTo>
                    <a:pt x="1" y="0"/>
                  </a:moveTo>
                  <a:lnTo>
                    <a:pt x="1" y="3102"/>
                  </a:lnTo>
                  <a:lnTo>
                    <a:pt x="3136" y="3102"/>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399" name="Shape 399"/>
        <p:cNvGrpSpPr/>
        <p:nvPr/>
      </p:nvGrpSpPr>
      <p:grpSpPr>
        <a:xfrm>
          <a:off x="0" y="0"/>
          <a:ext cx="0" cy="0"/>
          <a:chOff x="0" y="0"/>
          <a:chExt cx="0" cy="0"/>
        </a:xfrm>
      </p:grpSpPr>
      <p:sp>
        <p:nvSpPr>
          <p:cNvPr id="400" name="Google Shape;40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1" name="Google Shape;401;p15"/>
          <p:cNvSpPr txBox="1"/>
          <p:nvPr>
            <p:ph idx="1" type="subTitle"/>
          </p:nvPr>
        </p:nvSpPr>
        <p:spPr>
          <a:xfrm>
            <a:off x="4745200" y="2333375"/>
            <a:ext cx="3433800" cy="178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15"/>
          <p:cNvSpPr txBox="1"/>
          <p:nvPr>
            <p:ph idx="2" type="subTitle"/>
          </p:nvPr>
        </p:nvSpPr>
        <p:spPr>
          <a:xfrm>
            <a:off x="788350" y="2333375"/>
            <a:ext cx="3433800" cy="178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15"/>
          <p:cNvSpPr/>
          <p:nvPr/>
        </p:nvSpPr>
        <p:spPr>
          <a:xfrm>
            <a:off x="116275" y="460856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5"/>
          <p:cNvGrpSpPr/>
          <p:nvPr/>
        </p:nvGrpSpPr>
        <p:grpSpPr>
          <a:xfrm rot="5400000">
            <a:off x="8403217" y="697284"/>
            <a:ext cx="738667" cy="502594"/>
            <a:chOff x="200200" y="2278225"/>
            <a:chExt cx="862425" cy="586800"/>
          </a:xfrm>
        </p:grpSpPr>
        <p:sp>
          <p:nvSpPr>
            <p:cNvPr id="405" name="Google Shape;405;p15"/>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15"/>
          <p:cNvGrpSpPr/>
          <p:nvPr/>
        </p:nvGrpSpPr>
        <p:grpSpPr>
          <a:xfrm>
            <a:off x="8504683" y="4335018"/>
            <a:ext cx="535749" cy="547122"/>
            <a:chOff x="3477650" y="837700"/>
            <a:chExt cx="314425" cy="321100"/>
          </a:xfrm>
        </p:grpSpPr>
        <p:sp>
          <p:nvSpPr>
            <p:cNvPr id="410" name="Google Shape;410;p15"/>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5"/>
          <p:cNvGrpSpPr/>
          <p:nvPr/>
        </p:nvGrpSpPr>
        <p:grpSpPr>
          <a:xfrm>
            <a:off x="7957567" y="153359"/>
            <a:ext cx="738667" cy="502594"/>
            <a:chOff x="200200" y="2278225"/>
            <a:chExt cx="862425" cy="586800"/>
          </a:xfrm>
        </p:grpSpPr>
        <p:sp>
          <p:nvSpPr>
            <p:cNvPr id="413" name="Google Shape;413;p15"/>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5"/>
          <p:cNvGrpSpPr/>
          <p:nvPr/>
        </p:nvGrpSpPr>
        <p:grpSpPr>
          <a:xfrm>
            <a:off x="184258" y="265943"/>
            <a:ext cx="535749" cy="547122"/>
            <a:chOff x="3477650" y="837700"/>
            <a:chExt cx="314425" cy="321100"/>
          </a:xfrm>
        </p:grpSpPr>
        <p:sp>
          <p:nvSpPr>
            <p:cNvPr id="418" name="Google Shape;418;p15"/>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20" name="Shape 420"/>
        <p:cNvGrpSpPr/>
        <p:nvPr/>
      </p:nvGrpSpPr>
      <p:grpSpPr>
        <a:xfrm>
          <a:off x="0" y="0"/>
          <a:ext cx="0" cy="0"/>
          <a:chOff x="0" y="0"/>
          <a:chExt cx="0" cy="0"/>
        </a:xfrm>
      </p:grpSpPr>
      <p:sp>
        <p:nvSpPr>
          <p:cNvPr id="421" name="Google Shape;421;p16"/>
          <p:cNvSpPr txBox="1"/>
          <p:nvPr>
            <p:ph type="title"/>
          </p:nvPr>
        </p:nvSpPr>
        <p:spPr>
          <a:xfrm>
            <a:off x="720000" y="15291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2" name="Google Shape;422;p16"/>
          <p:cNvSpPr txBox="1"/>
          <p:nvPr>
            <p:ph idx="1" type="subTitle"/>
          </p:nvPr>
        </p:nvSpPr>
        <p:spPr>
          <a:xfrm>
            <a:off x="720000" y="25923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16"/>
          <p:cNvSpPr/>
          <p:nvPr/>
        </p:nvSpPr>
        <p:spPr>
          <a:xfrm>
            <a:off x="163375" y="35542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16"/>
          <p:cNvGrpSpPr/>
          <p:nvPr/>
        </p:nvGrpSpPr>
        <p:grpSpPr>
          <a:xfrm>
            <a:off x="3990955" y="318396"/>
            <a:ext cx="738667" cy="502594"/>
            <a:chOff x="200200" y="2278225"/>
            <a:chExt cx="862425" cy="586800"/>
          </a:xfrm>
        </p:grpSpPr>
        <p:sp>
          <p:nvSpPr>
            <p:cNvPr id="425" name="Google Shape;425;p16"/>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6"/>
          <p:cNvGrpSpPr/>
          <p:nvPr/>
        </p:nvGrpSpPr>
        <p:grpSpPr>
          <a:xfrm>
            <a:off x="8368833" y="426268"/>
            <a:ext cx="535749" cy="547122"/>
            <a:chOff x="3477650" y="837700"/>
            <a:chExt cx="314425" cy="321100"/>
          </a:xfrm>
        </p:grpSpPr>
        <p:sp>
          <p:nvSpPr>
            <p:cNvPr id="430" name="Google Shape;430;p1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16"/>
          <p:cNvGrpSpPr/>
          <p:nvPr/>
        </p:nvGrpSpPr>
        <p:grpSpPr>
          <a:xfrm>
            <a:off x="5594358" y="4487718"/>
            <a:ext cx="535749" cy="547122"/>
            <a:chOff x="3477650" y="837700"/>
            <a:chExt cx="314425" cy="321100"/>
          </a:xfrm>
        </p:grpSpPr>
        <p:sp>
          <p:nvSpPr>
            <p:cNvPr id="433" name="Google Shape;433;p1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35" name="Shape 435"/>
        <p:cNvGrpSpPr/>
        <p:nvPr/>
      </p:nvGrpSpPr>
      <p:grpSpPr>
        <a:xfrm>
          <a:off x="0" y="0"/>
          <a:ext cx="0" cy="0"/>
          <a:chOff x="0" y="0"/>
          <a:chExt cx="0" cy="0"/>
        </a:xfrm>
      </p:grpSpPr>
      <p:sp>
        <p:nvSpPr>
          <p:cNvPr id="436" name="Google Shape;43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7" name="Google Shape;437;p17"/>
          <p:cNvSpPr txBox="1"/>
          <p:nvPr>
            <p:ph idx="1" type="subTitle"/>
          </p:nvPr>
        </p:nvSpPr>
        <p:spPr>
          <a:xfrm>
            <a:off x="1947450" y="2095675"/>
            <a:ext cx="5249100" cy="60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8" name="Google Shape;438;p17"/>
          <p:cNvSpPr txBox="1"/>
          <p:nvPr>
            <p:ph idx="2" type="subTitle"/>
          </p:nvPr>
        </p:nvSpPr>
        <p:spPr>
          <a:xfrm>
            <a:off x="1947450" y="3960800"/>
            <a:ext cx="5249100" cy="64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9" name="Google Shape;439;p17"/>
          <p:cNvSpPr txBox="1"/>
          <p:nvPr>
            <p:ph idx="3" type="subTitle"/>
          </p:nvPr>
        </p:nvSpPr>
        <p:spPr>
          <a:xfrm>
            <a:off x="1947450" y="1875175"/>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0" name="Google Shape;440;p17"/>
          <p:cNvSpPr txBox="1"/>
          <p:nvPr>
            <p:ph idx="4" type="subTitle"/>
          </p:nvPr>
        </p:nvSpPr>
        <p:spPr>
          <a:xfrm>
            <a:off x="1947450" y="3776325"/>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17"/>
          <p:cNvGrpSpPr/>
          <p:nvPr/>
        </p:nvGrpSpPr>
        <p:grpSpPr>
          <a:xfrm rot="5400000">
            <a:off x="8411467" y="3644621"/>
            <a:ext cx="738667" cy="502594"/>
            <a:chOff x="200200" y="2278225"/>
            <a:chExt cx="862425" cy="586800"/>
          </a:xfrm>
        </p:grpSpPr>
        <p:sp>
          <p:nvSpPr>
            <p:cNvPr id="442" name="Google Shape;442;p1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7"/>
          <p:cNvGrpSpPr/>
          <p:nvPr/>
        </p:nvGrpSpPr>
        <p:grpSpPr>
          <a:xfrm>
            <a:off x="8424008" y="197505"/>
            <a:ext cx="535749" cy="547122"/>
            <a:chOff x="3477650" y="837700"/>
            <a:chExt cx="314425" cy="321100"/>
          </a:xfrm>
        </p:grpSpPr>
        <p:sp>
          <p:nvSpPr>
            <p:cNvPr id="447" name="Google Shape;447;p1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17"/>
          <p:cNvGrpSpPr/>
          <p:nvPr/>
        </p:nvGrpSpPr>
        <p:grpSpPr>
          <a:xfrm>
            <a:off x="8162908" y="894405"/>
            <a:ext cx="535749" cy="547122"/>
            <a:chOff x="3477650" y="837700"/>
            <a:chExt cx="314425" cy="321100"/>
          </a:xfrm>
        </p:grpSpPr>
        <p:sp>
          <p:nvSpPr>
            <p:cNvPr id="450" name="Google Shape;450;p1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17"/>
          <p:cNvGrpSpPr/>
          <p:nvPr/>
        </p:nvGrpSpPr>
        <p:grpSpPr>
          <a:xfrm rot="5400000">
            <a:off x="123167" y="288209"/>
            <a:ext cx="738667" cy="502594"/>
            <a:chOff x="200200" y="2278225"/>
            <a:chExt cx="862425" cy="586800"/>
          </a:xfrm>
        </p:grpSpPr>
        <p:sp>
          <p:nvSpPr>
            <p:cNvPr id="453" name="Google Shape;453;p1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7"/>
          <p:cNvGrpSpPr/>
          <p:nvPr/>
        </p:nvGrpSpPr>
        <p:grpSpPr>
          <a:xfrm rot="5400000">
            <a:off x="392480" y="955934"/>
            <a:ext cx="738667" cy="502594"/>
            <a:chOff x="200200" y="2278225"/>
            <a:chExt cx="862425" cy="586800"/>
          </a:xfrm>
        </p:grpSpPr>
        <p:sp>
          <p:nvSpPr>
            <p:cNvPr id="458" name="Google Shape;458;p1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7"/>
          <p:cNvSpPr/>
          <p:nvPr/>
        </p:nvSpPr>
        <p:spPr>
          <a:xfrm>
            <a:off x="241200" y="445846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63" name="Shape 463"/>
        <p:cNvGrpSpPr/>
        <p:nvPr/>
      </p:nvGrpSpPr>
      <p:grpSpPr>
        <a:xfrm>
          <a:off x="0" y="0"/>
          <a:ext cx="0" cy="0"/>
          <a:chOff x="0" y="0"/>
          <a:chExt cx="0" cy="0"/>
        </a:xfrm>
      </p:grpSpPr>
      <p:sp>
        <p:nvSpPr>
          <p:cNvPr id="464" name="Google Shape;464;p18"/>
          <p:cNvSpPr txBox="1"/>
          <p:nvPr>
            <p:ph idx="1" type="subTitle"/>
          </p:nvPr>
        </p:nvSpPr>
        <p:spPr>
          <a:xfrm>
            <a:off x="937700" y="2878273"/>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18"/>
          <p:cNvSpPr txBox="1"/>
          <p:nvPr>
            <p:ph idx="2" type="subTitle"/>
          </p:nvPr>
        </p:nvSpPr>
        <p:spPr>
          <a:xfrm>
            <a:off x="3484422" y="2878273"/>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18"/>
          <p:cNvSpPr txBox="1"/>
          <p:nvPr>
            <p:ph idx="3" type="subTitle"/>
          </p:nvPr>
        </p:nvSpPr>
        <p:spPr>
          <a:xfrm>
            <a:off x="6031150" y="2878273"/>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7" name="Google Shape;46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8" name="Google Shape;468;p18"/>
          <p:cNvSpPr txBox="1"/>
          <p:nvPr>
            <p:ph idx="4" type="subTitle"/>
          </p:nvPr>
        </p:nvSpPr>
        <p:spPr>
          <a:xfrm>
            <a:off x="937700" y="25677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9" name="Google Shape;469;p18"/>
          <p:cNvSpPr txBox="1"/>
          <p:nvPr>
            <p:ph idx="5" type="subTitle"/>
          </p:nvPr>
        </p:nvSpPr>
        <p:spPr>
          <a:xfrm>
            <a:off x="3484422" y="25677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 name="Google Shape;470;p18"/>
          <p:cNvSpPr txBox="1"/>
          <p:nvPr>
            <p:ph idx="6" type="subTitle"/>
          </p:nvPr>
        </p:nvSpPr>
        <p:spPr>
          <a:xfrm>
            <a:off x="6031150" y="25677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1" name="Google Shape;471;p18"/>
          <p:cNvSpPr/>
          <p:nvPr/>
        </p:nvSpPr>
        <p:spPr>
          <a:xfrm>
            <a:off x="7886950" y="460857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8"/>
          <p:cNvGrpSpPr/>
          <p:nvPr/>
        </p:nvGrpSpPr>
        <p:grpSpPr>
          <a:xfrm>
            <a:off x="199030" y="4551246"/>
            <a:ext cx="738667" cy="502594"/>
            <a:chOff x="200200" y="2278225"/>
            <a:chExt cx="862425" cy="586800"/>
          </a:xfrm>
        </p:grpSpPr>
        <p:sp>
          <p:nvSpPr>
            <p:cNvPr id="473" name="Google Shape;473;p1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18"/>
          <p:cNvGrpSpPr/>
          <p:nvPr/>
        </p:nvGrpSpPr>
        <p:grpSpPr>
          <a:xfrm>
            <a:off x="8518058" y="899718"/>
            <a:ext cx="535749" cy="547122"/>
            <a:chOff x="3477650" y="837700"/>
            <a:chExt cx="314425" cy="321100"/>
          </a:xfrm>
        </p:grpSpPr>
        <p:sp>
          <p:nvSpPr>
            <p:cNvPr id="478" name="Google Shape;478;p18"/>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18"/>
          <p:cNvGrpSpPr/>
          <p:nvPr/>
        </p:nvGrpSpPr>
        <p:grpSpPr>
          <a:xfrm rot="-5400000">
            <a:off x="1405" y="3838296"/>
            <a:ext cx="738667" cy="502594"/>
            <a:chOff x="200200" y="2278225"/>
            <a:chExt cx="862425" cy="586800"/>
          </a:xfrm>
        </p:grpSpPr>
        <p:sp>
          <p:nvSpPr>
            <p:cNvPr id="481" name="Google Shape;481;p1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18"/>
          <p:cNvGrpSpPr/>
          <p:nvPr/>
        </p:nvGrpSpPr>
        <p:grpSpPr>
          <a:xfrm>
            <a:off x="8424008" y="192993"/>
            <a:ext cx="535749" cy="547122"/>
            <a:chOff x="3477650" y="837700"/>
            <a:chExt cx="314425" cy="321100"/>
          </a:xfrm>
        </p:grpSpPr>
        <p:sp>
          <p:nvSpPr>
            <p:cNvPr id="486" name="Google Shape;486;p18"/>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488" name="Shape 488"/>
        <p:cNvGrpSpPr/>
        <p:nvPr/>
      </p:nvGrpSpPr>
      <p:grpSpPr>
        <a:xfrm>
          <a:off x="0" y="0"/>
          <a:ext cx="0" cy="0"/>
          <a:chOff x="0" y="0"/>
          <a:chExt cx="0" cy="0"/>
        </a:xfrm>
      </p:grpSpPr>
      <p:sp>
        <p:nvSpPr>
          <p:cNvPr id="489" name="Google Shape;489;p19"/>
          <p:cNvSpPr txBox="1"/>
          <p:nvPr>
            <p:ph idx="1" type="subTitle"/>
          </p:nvPr>
        </p:nvSpPr>
        <p:spPr>
          <a:xfrm>
            <a:off x="937700" y="3396548"/>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0" name="Google Shape;490;p19"/>
          <p:cNvSpPr txBox="1"/>
          <p:nvPr>
            <p:ph idx="2" type="subTitle"/>
          </p:nvPr>
        </p:nvSpPr>
        <p:spPr>
          <a:xfrm>
            <a:off x="3484422" y="3396548"/>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 name="Google Shape;491;p19"/>
          <p:cNvSpPr txBox="1"/>
          <p:nvPr>
            <p:ph idx="3" type="subTitle"/>
          </p:nvPr>
        </p:nvSpPr>
        <p:spPr>
          <a:xfrm>
            <a:off x="6031150" y="3396548"/>
            <a:ext cx="2175300" cy="86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 name="Google Shape;49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3" name="Google Shape;493;p19"/>
          <p:cNvSpPr txBox="1"/>
          <p:nvPr>
            <p:ph idx="4" type="subTitle"/>
          </p:nvPr>
        </p:nvSpPr>
        <p:spPr>
          <a:xfrm>
            <a:off x="937700"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4" name="Google Shape;494;p19"/>
          <p:cNvSpPr txBox="1"/>
          <p:nvPr>
            <p:ph idx="5" type="subTitle"/>
          </p:nvPr>
        </p:nvSpPr>
        <p:spPr>
          <a:xfrm>
            <a:off x="3484422"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5" name="Google Shape;495;p19"/>
          <p:cNvSpPr txBox="1"/>
          <p:nvPr>
            <p:ph idx="6" type="subTitle"/>
          </p:nvPr>
        </p:nvSpPr>
        <p:spPr>
          <a:xfrm>
            <a:off x="6031150"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96" name="Google Shape;496;p19"/>
          <p:cNvSpPr/>
          <p:nvPr/>
        </p:nvSpPr>
        <p:spPr>
          <a:xfrm flipH="1">
            <a:off x="241200" y="369888"/>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19"/>
          <p:cNvGrpSpPr/>
          <p:nvPr/>
        </p:nvGrpSpPr>
        <p:grpSpPr>
          <a:xfrm>
            <a:off x="8164142" y="4462096"/>
            <a:ext cx="738667" cy="502594"/>
            <a:chOff x="200200" y="2278225"/>
            <a:chExt cx="862425" cy="586800"/>
          </a:xfrm>
        </p:grpSpPr>
        <p:sp>
          <p:nvSpPr>
            <p:cNvPr id="498" name="Google Shape;498;p19"/>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9"/>
          <p:cNvGrpSpPr/>
          <p:nvPr/>
        </p:nvGrpSpPr>
        <p:grpSpPr>
          <a:xfrm>
            <a:off x="8513883" y="722205"/>
            <a:ext cx="535749" cy="547122"/>
            <a:chOff x="3477650" y="837700"/>
            <a:chExt cx="314425" cy="321100"/>
          </a:xfrm>
        </p:grpSpPr>
        <p:sp>
          <p:nvSpPr>
            <p:cNvPr id="503" name="Google Shape;503;p19"/>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19"/>
          <p:cNvGrpSpPr/>
          <p:nvPr/>
        </p:nvGrpSpPr>
        <p:grpSpPr>
          <a:xfrm rot="-5400000">
            <a:off x="8412417" y="3768596"/>
            <a:ext cx="738667" cy="502594"/>
            <a:chOff x="200200" y="2278225"/>
            <a:chExt cx="862425" cy="586800"/>
          </a:xfrm>
        </p:grpSpPr>
        <p:sp>
          <p:nvSpPr>
            <p:cNvPr id="506" name="Google Shape;506;p19"/>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19"/>
          <p:cNvGrpSpPr/>
          <p:nvPr/>
        </p:nvGrpSpPr>
        <p:grpSpPr>
          <a:xfrm>
            <a:off x="109983" y="4236830"/>
            <a:ext cx="535749" cy="547122"/>
            <a:chOff x="3477650" y="837700"/>
            <a:chExt cx="314425" cy="321100"/>
          </a:xfrm>
        </p:grpSpPr>
        <p:sp>
          <p:nvSpPr>
            <p:cNvPr id="511" name="Google Shape;511;p19"/>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9"/>
          <p:cNvGrpSpPr/>
          <p:nvPr/>
        </p:nvGrpSpPr>
        <p:grpSpPr>
          <a:xfrm>
            <a:off x="644758" y="4530805"/>
            <a:ext cx="535749" cy="547122"/>
            <a:chOff x="3477650" y="837700"/>
            <a:chExt cx="314425" cy="321100"/>
          </a:xfrm>
        </p:grpSpPr>
        <p:sp>
          <p:nvSpPr>
            <p:cNvPr id="514" name="Google Shape;514;p19"/>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16" name="Shape 516"/>
        <p:cNvGrpSpPr/>
        <p:nvPr/>
      </p:nvGrpSpPr>
      <p:grpSpPr>
        <a:xfrm>
          <a:off x="0" y="0"/>
          <a:ext cx="0" cy="0"/>
          <a:chOff x="0" y="0"/>
          <a:chExt cx="0" cy="0"/>
        </a:xfrm>
      </p:grpSpPr>
      <p:sp>
        <p:nvSpPr>
          <p:cNvPr id="517" name="Google Shape;51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20"/>
          <p:cNvSpPr txBox="1"/>
          <p:nvPr>
            <p:ph idx="1" type="subTitle"/>
          </p:nvPr>
        </p:nvSpPr>
        <p:spPr>
          <a:xfrm>
            <a:off x="1585636" y="2084667"/>
            <a:ext cx="19782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9" name="Google Shape;519;p20"/>
          <p:cNvSpPr txBox="1"/>
          <p:nvPr>
            <p:ph idx="2" type="subTitle"/>
          </p:nvPr>
        </p:nvSpPr>
        <p:spPr>
          <a:xfrm>
            <a:off x="5580164" y="2084667"/>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0" name="Google Shape;520;p20"/>
          <p:cNvSpPr txBox="1"/>
          <p:nvPr>
            <p:ph idx="3" type="subTitle"/>
          </p:nvPr>
        </p:nvSpPr>
        <p:spPr>
          <a:xfrm>
            <a:off x="1585636" y="3449567"/>
            <a:ext cx="19782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1" name="Google Shape;521;p20"/>
          <p:cNvSpPr txBox="1"/>
          <p:nvPr>
            <p:ph idx="4" type="subTitle"/>
          </p:nvPr>
        </p:nvSpPr>
        <p:spPr>
          <a:xfrm>
            <a:off x="5580164" y="3449567"/>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2" name="Google Shape;522;p20"/>
          <p:cNvSpPr txBox="1"/>
          <p:nvPr>
            <p:ph idx="5" type="subTitle"/>
          </p:nvPr>
        </p:nvSpPr>
        <p:spPr>
          <a:xfrm>
            <a:off x="1585636" y="1778725"/>
            <a:ext cx="1978200" cy="405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3" name="Google Shape;523;p20"/>
          <p:cNvSpPr txBox="1"/>
          <p:nvPr>
            <p:ph idx="6" type="subTitle"/>
          </p:nvPr>
        </p:nvSpPr>
        <p:spPr>
          <a:xfrm>
            <a:off x="5580162" y="1778725"/>
            <a:ext cx="19782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4" name="Google Shape;524;p20"/>
          <p:cNvSpPr txBox="1"/>
          <p:nvPr>
            <p:ph idx="7" type="subTitle"/>
          </p:nvPr>
        </p:nvSpPr>
        <p:spPr>
          <a:xfrm>
            <a:off x="1585636" y="3143675"/>
            <a:ext cx="1978200" cy="405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5" name="Google Shape;525;p20"/>
          <p:cNvSpPr txBox="1"/>
          <p:nvPr>
            <p:ph idx="8" type="subTitle"/>
          </p:nvPr>
        </p:nvSpPr>
        <p:spPr>
          <a:xfrm>
            <a:off x="5580162" y="3143675"/>
            <a:ext cx="19782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6" name="Google Shape;526;p20"/>
          <p:cNvSpPr/>
          <p:nvPr/>
        </p:nvSpPr>
        <p:spPr>
          <a:xfrm>
            <a:off x="7958763" y="3018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20"/>
          <p:cNvGrpSpPr/>
          <p:nvPr/>
        </p:nvGrpSpPr>
        <p:grpSpPr>
          <a:xfrm>
            <a:off x="185042" y="662021"/>
            <a:ext cx="738667" cy="502594"/>
            <a:chOff x="200200" y="2278225"/>
            <a:chExt cx="862425" cy="586800"/>
          </a:xfrm>
        </p:grpSpPr>
        <p:sp>
          <p:nvSpPr>
            <p:cNvPr id="528" name="Google Shape;528;p20"/>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0"/>
          <p:cNvGrpSpPr/>
          <p:nvPr/>
        </p:nvGrpSpPr>
        <p:grpSpPr>
          <a:xfrm>
            <a:off x="8501308" y="4485780"/>
            <a:ext cx="535749" cy="547122"/>
            <a:chOff x="3477650" y="837700"/>
            <a:chExt cx="314425" cy="321100"/>
          </a:xfrm>
        </p:grpSpPr>
        <p:sp>
          <p:nvSpPr>
            <p:cNvPr id="533" name="Google Shape;533;p20"/>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0"/>
          <p:cNvGrpSpPr/>
          <p:nvPr/>
        </p:nvGrpSpPr>
        <p:grpSpPr>
          <a:xfrm>
            <a:off x="116858" y="3396055"/>
            <a:ext cx="535749" cy="547122"/>
            <a:chOff x="3477650" y="837700"/>
            <a:chExt cx="314425" cy="321100"/>
          </a:xfrm>
        </p:grpSpPr>
        <p:sp>
          <p:nvSpPr>
            <p:cNvPr id="536" name="Google Shape;536;p20"/>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0"/>
          <p:cNvGrpSpPr/>
          <p:nvPr/>
        </p:nvGrpSpPr>
        <p:grpSpPr>
          <a:xfrm>
            <a:off x="502742" y="135346"/>
            <a:ext cx="738667" cy="502594"/>
            <a:chOff x="200200" y="2278225"/>
            <a:chExt cx="862425" cy="586800"/>
          </a:xfrm>
        </p:grpSpPr>
        <p:sp>
          <p:nvSpPr>
            <p:cNvPr id="539" name="Google Shape;539;p20"/>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
          <p:cNvSpPr txBox="1"/>
          <p:nvPr>
            <p:ph type="title"/>
          </p:nvPr>
        </p:nvSpPr>
        <p:spPr>
          <a:xfrm>
            <a:off x="2038200" y="2431650"/>
            <a:ext cx="5067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0"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 name="Google Shape;50;p3"/>
          <p:cNvSpPr txBox="1"/>
          <p:nvPr>
            <p:ph hasCustomPrompt="1" idx="2" type="title"/>
          </p:nvPr>
        </p:nvSpPr>
        <p:spPr>
          <a:xfrm>
            <a:off x="3720750" y="1353175"/>
            <a:ext cx="1702500" cy="841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 name="Google Shape;51;p3"/>
          <p:cNvSpPr txBox="1"/>
          <p:nvPr>
            <p:ph idx="1" type="subTitle"/>
          </p:nvPr>
        </p:nvSpPr>
        <p:spPr>
          <a:xfrm>
            <a:off x="2038200" y="3332525"/>
            <a:ext cx="5067600" cy="45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 name="Google Shape;52;p3"/>
          <p:cNvGrpSpPr/>
          <p:nvPr/>
        </p:nvGrpSpPr>
        <p:grpSpPr>
          <a:xfrm>
            <a:off x="7689522" y="633393"/>
            <a:ext cx="1168455" cy="1168423"/>
            <a:chOff x="3581050" y="3046800"/>
            <a:chExt cx="899850" cy="899825"/>
          </a:xfrm>
        </p:grpSpPr>
        <p:sp>
          <p:nvSpPr>
            <p:cNvPr id="53" name="Google Shape;53;p3"/>
            <p:cNvSpPr/>
            <p:nvPr/>
          </p:nvSpPr>
          <p:spPr>
            <a:xfrm>
              <a:off x="3581050" y="3088000"/>
              <a:ext cx="899850" cy="817425"/>
            </a:xfrm>
            <a:custGeom>
              <a:rect b="b" l="l" r="r" t="t"/>
              <a:pathLst>
                <a:path extrusionOk="0" h="32697" w="35994">
                  <a:moveTo>
                    <a:pt x="17994" y="0"/>
                  </a:moveTo>
                  <a:cubicBezTo>
                    <a:pt x="10608" y="0"/>
                    <a:pt x="3897" y="5036"/>
                    <a:pt x="2102" y="12529"/>
                  </a:cubicBezTo>
                  <a:cubicBezTo>
                    <a:pt x="1" y="21302"/>
                    <a:pt x="5405" y="30108"/>
                    <a:pt x="14178" y="32243"/>
                  </a:cubicBezTo>
                  <a:cubicBezTo>
                    <a:pt x="15457" y="32550"/>
                    <a:pt x="16738" y="32696"/>
                    <a:pt x="18000" y="32696"/>
                  </a:cubicBezTo>
                  <a:cubicBezTo>
                    <a:pt x="25386" y="32696"/>
                    <a:pt x="32097" y="27661"/>
                    <a:pt x="33892" y="20168"/>
                  </a:cubicBezTo>
                  <a:cubicBezTo>
                    <a:pt x="35993" y="11395"/>
                    <a:pt x="30589" y="2555"/>
                    <a:pt x="21817" y="454"/>
                  </a:cubicBezTo>
                  <a:cubicBezTo>
                    <a:pt x="20537" y="147"/>
                    <a:pt x="19256" y="0"/>
                    <a:pt x="1799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3657775" y="3251925"/>
              <a:ext cx="781425" cy="653850"/>
            </a:xfrm>
            <a:custGeom>
              <a:rect b="b" l="l" r="r" t="t"/>
              <a:pathLst>
                <a:path extrusionOk="0" h="26154" w="31257">
                  <a:moveTo>
                    <a:pt x="27987" y="1"/>
                  </a:moveTo>
                  <a:lnTo>
                    <a:pt x="27987" y="1"/>
                  </a:lnTo>
                  <a:cubicBezTo>
                    <a:pt x="28888" y="2036"/>
                    <a:pt x="29422" y="4337"/>
                    <a:pt x="29422" y="6739"/>
                  </a:cubicBezTo>
                  <a:cubicBezTo>
                    <a:pt x="29422" y="15746"/>
                    <a:pt x="22083" y="23084"/>
                    <a:pt x="13077" y="23084"/>
                  </a:cubicBezTo>
                  <a:cubicBezTo>
                    <a:pt x="7740" y="23084"/>
                    <a:pt x="3003" y="20516"/>
                    <a:pt x="1" y="16546"/>
                  </a:cubicBezTo>
                  <a:lnTo>
                    <a:pt x="1" y="16546"/>
                  </a:lnTo>
                  <a:cubicBezTo>
                    <a:pt x="2569" y="22217"/>
                    <a:pt x="8240" y="26153"/>
                    <a:pt x="14878" y="26153"/>
                  </a:cubicBezTo>
                  <a:cubicBezTo>
                    <a:pt x="23885" y="26153"/>
                    <a:pt x="31223" y="18814"/>
                    <a:pt x="31223" y="9808"/>
                  </a:cubicBezTo>
                  <a:cubicBezTo>
                    <a:pt x="31256" y="6139"/>
                    <a:pt x="30056" y="2703"/>
                    <a:pt x="27987" y="1"/>
                  </a:cubicBezTo>
                  <a:close/>
                </a:path>
              </a:pathLst>
            </a:custGeom>
            <a:solidFill>
              <a:srgbClr val="FFFFFF">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581050" y="3046800"/>
              <a:ext cx="899850" cy="899825"/>
            </a:xfrm>
            <a:custGeom>
              <a:rect b="b" l="l" r="r" t="t"/>
              <a:pathLst>
                <a:path extrusionOk="0" fill="none" h="35993" w="35994">
                  <a:moveTo>
                    <a:pt x="21817" y="2102"/>
                  </a:moveTo>
                  <a:cubicBezTo>
                    <a:pt x="30589" y="4203"/>
                    <a:pt x="35993" y="13043"/>
                    <a:pt x="33892" y="21816"/>
                  </a:cubicBezTo>
                  <a:cubicBezTo>
                    <a:pt x="31790" y="30589"/>
                    <a:pt x="22951" y="35993"/>
                    <a:pt x="14178" y="33891"/>
                  </a:cubicBezTo>
                  <a:cubicBezTo>
                    <a:pt x="5405" y="31756"/>
                    <a:pt x="1" y="22950"/>
                    <a:pt x="2102" y="14177"/>
                  </a:cubicBezTo>
                  <a:cubicBezTo>
                    <a:pt x="4204" y="5404"/>
                    <a:pt x="13044" y="0"/>
                    <a:pt x="21817" y="2102"/>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804550" y="3313650"/>
              <a:ext cx="104275" cy="200175"/>
            </a:xfrm>
            <a:custGeom>
              <a:rect b="b" l="l" r="r" t="t"/>
              <a:pathLst>
                <a:path extrusionOk="0" h="8007" w="4171">
                  <a:moveTo>
                    <a:pt x="2202" y="0"/>
                  </a:moveTo>
                  <a:cubicBezTo>
                    <a:pt x="1001" y="0"/>
                    <a:pt x="1" y="1768"/>
                    <a:pt x="1" y="4003"/>
                  </a:cubicBezTo>
                  <a:cubicBezTo>
                    <a:pt x="1" y="6205"/>
                    <a:pt x="1001" y="8006"/>
                    <a:pt x="2202" y="8006"/>
                  </a:cubicBezTo>
                  <a:cubicBezTo>
                    <a:pt x="3036" y="8006"/>
                    <a:pt x="3770" y="7172"/>
                    <a:pt x="4170" y="5938"/>
                  </a:cubicBezTo>
                  <a:lnTo>
                    <a:pt x="2202" y="4003"/>
                  </a:lnTo>
                  <a:lnTo>
                    <a:pt x="4170" y="2035"/>
                  </a:lnTo>
                  <a:cubicBezTo>
                    <a:pt x="3803" y="834"/>
                    <a:pt x="3036" y="0"/>
                    <a:pt x="220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151475" y="3313650"/>
              <a:ext cx="104250" cy="200175"/>
            </a:xfrm>
            <a:custGeom>
              <a:rect b="b" l="l" r="r" t="t"/>
              <a:pathLst>
                <a:path extrusionOk="0" h="8007" w="4170">
                  <a:moveTo>
                    <a:pt x="2235" y="0"/>
                  </a:moveTo>
                  <a:cubicBezTo>
                    <a:pt x="1001" y="0"/>
                    <a:pt x="0" y="1768"/>
                    <a:pt x="0" y="4003"/>
                  </a:cubicBezTo>
                  <a:cubicBezTo>
                    <a:pt x="0" y="6205"/>
                    <a:pt x="1001" y="8006"/>
                    <a:pt x="2235" y="8006"/>
                  </a:cubicBezTo>
                  <a:cubicBezTo>
                    <a:pt x="3069" y="8006"/>
                    <a:pt x="3770" y="7172"/>
                    <a:pt x="4170" y="5938"/>
                  </a:cubicBezTo>
                  <a:lnTo>
                    <a:pt x="2235" y="4003"/>
                  </a:lnTo>
                  <a:lnTo>
                    <a:pt x="4170" y="2035"/>
                  </a:lnTo>
                  <a:cubicBezTo>
                    <a:pt x="3803" y="834"/>
                    <a:pt x="3069" y="0"/>
                    <a:pt x="223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82050" y="3555475"/>
              <a:ext cx="497875" cy="169325"/>
            </a:xfrm>
            <a:custGeom>
              <a:rect b="b" l="l" r="r" t="t"/>
              <a:pathLst>
                <a:path extrusionOk="0" fill="none" h="6773" w="19915">
                  <a:moveTo>
                    <a:pt x="0" y="1"/>
                  </a:moveTo>
                  <a:cubicBezTo>
                    <a:pt x="1568" y="3937"/>
                    <a:pt x="5404" y="6773"/>
                    <a:pt x="9940" y="6773"/>
                  </a:cubicBezTo>
                  <a:cubicBezTo>
                    <a:pt x="14477" y="6773"/>
                    <a:pt x="18346" y="3937"/>
                    <a:pt x="19914" y="1"/>
                  </a:cubicBezTo>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445358" y="806043"/>
            <a:ext cx="535749" cy="547122"/>
            <a:chOff x="3477650" y="837700"/>
            <a:chExt cx="314425" cy="321100"/>
          </a:xfrm>
        </p:grpSpPr>
        <p:sp>
          <p:nvSpPr>
            <p:cNvPr id="60" name="Google Shape;60;p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3"/>
          <p:cNvSpPr/>
          <p:nvPr/>
        </p:nvSpPr>
        <p:spPr>
          <a:xfrm>
            <a:off x="981097" y="4687897"/>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3"/>
          <p:cNvGrpSpPr/>
          <p:nvPr/>
        </p:nvGrpSpPr>
        <p:grpSpPr>
          <a:xfrm>
            <a:off x="6623617" y="226496"/>
            <a:ext cx="738667" cy="502594"/>
            <a:chOff x="200200" y="2278225"/>
            <a:chExt cx="862425" cy="586800"/>
          </a:xfrm>
        </p:grpSpPr>
        <p:sp>
          <p:nvSpPr>
            <p:cNvPr id="64" name="Google Shape;64;p3"/>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rot="5400000">
            <a:off x="92592" y="3846221"/>
            <a:ext cx="738667" cy="502594"/>
            <a:chOff x="200200" y="2278225"/>
            <a:chExt cx="862425" cy="586800"/>
          </a:xfrm>
        </p:grpSpPr>
        <p:sp>
          <p:nvSpPr>
            <p:cNvPr id="69" name="Google Shape;69;p3"/>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918733" y="1353168"/>
            <a:ext cx="535749" cy="547122"/>
            <a:chOff x="3477650" y="837700"/>
            <a:chExt cx="314425" cy="321100"/>
          </a:xfrm>
        </p:grpSpPr>
        <p:sp>
          <p:nvSpPr>
            <p:cNvPr id="74" name="Google Shape;74;p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3"/>
          <p:cNvSpPr/>
          <p:nvPr/>
        </p:nvSpPr>
        <p:spPr>
          <a:xfrm flipH="1">
            <a:off x="8119272" y="3375435"/>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3"/>
          <p:cNvGrpSpPr/>
          <p:nvPr/>
        </p:nvGrpSpPr>
        <p:grpSpPr>
          <a:xfrm>
            <a:off x="2295025" y="318075"/>
            <a:ext cx="631300" cy="442850"/>
            <a:chOff x="4269050" y="4395250"/>
            <a:chExt cx="631300" cy="442850"/>
          </a:xfrm>
        </p:grpSpPr>
        <p:sp>
          <p:nvSpPr>
            <p:cNvPr id="78" name="Google Shape;78;p3"/>
            <p:cNvSpPr/>
            <p:nvPr/>
          </p:nvSpPr>
          <p:spPr>
            <a:xfrm>
              <a:off x="4269050" y="4432775"/>
              <a:ext cx="206000" cy="66750"/>
            </a:xfrm>
            <a:custGeom>
              <a:rect b="b" l="l" r="r" t="t"/>
              <a:pathLst>
                <a:path extrusionOk="0" h="2670" w="8240">
                  <a:moveTo>
                    <a:pt x="1" y="1"/>
                  </a:moveTo>
                  <a:lnTo>
                    <a:pt x="1" y="2669"/>
                  </a:lnTo>
                  <a:lnTo>
                    <a:pt x="8240" y="2669"/>
                  </a:lnTo>
                  <a:lnTo>
                    <a:pt x="6138" y="1"/>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269050" y="4432775"/>
              <a:ext cx="206000" cy="66750"/>
            </a:xfrm>
            <a:custGeom>
              <a:rect b="b" l="l" r="r" t="t"/>
              <a:pathLst>
                <a:path extrusionOk="0" fill="none" h="2670" w="8240">
                  <a:moveTo>
                    <a:pt x="6138" y="1"/>
                  </a:moveTo>
                  <a:lnTo>
                    <a:pt x="1" y="1"/>
                  </a:lnTo>
                  <a:lnTo>
                    <a:pt x="1" y="2669"/>
                  </a:lnTo>
                  <a:lnTo>
                    <a:pt x="8240" y="2669"/>
                  </a:ln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269050" y="4499500"/>
              <a:ext cx="500375" cy="338600"/>
            </a:xfrm>
            <a:custGeom>
              <a:rect b="b" l="l" r="r" t="t"/>
              <a:pathLst>
                <a:path extrusionOk="0" h="13544" w="20015">
                  <a:moveTo>
                    <a:pt x="1" y="0"/>
                  </a:moveTo>
                  <a:lnTo>
                    <a:pt x="1" y="13543"/>
                  </a:lnTo>
                  <a:lnTo>
                    <a:pt x="20015" y="13543"/>
                  </a:lnTo>
                  <a:lnTo>
                    <a:pt x="20015"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269050" y="4499500"/>
              <a:ext cx="500375" cy="338600"/>
            </a:xfrm>
            <a:custGeom>
              <a:rect b="b" l="l" r="r" t="t"/>
              <a:pathLst>
                <a:path extrusionOk="0" fill="none" h="13544" w="20015">
                  <a:moveTo>
                    <a:pt x="1" y="0"/>
                  </a:moveTo>
                  <a:lnTo>
                    <a:pt x="20015" y="0"/>
                  </a:lnTo>
                  <a:lnTo>
                    <a:pt x="20015" y="13543"/>
                  </a:lnTo>
                  <a:lnTo>
                    <a:pt x="1" y="13543"/>
                  </a:ln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373300" y="4395250"/>
              <a:ext cx="396125" cy="442850"/>
            </a:xfrm>
            <a:custGeom>
              <a:rect b="b" l="l" r="r" t="t"/>
              <a:pathLst>
                <a:path extrusionOk="0" h="17714" w="15845">
                  <a:moveTo>
                    <a:pt x="0" y="1"/>
                  </a:moveTo>
                  <a:lnTo>
                    <a:pt x="0" y="17713"/>
                  </a:lnTo>
                  <a:lnTo>
                    <a:pt x="15845" y="17713"/>
                  </a:lnTo>
                  <a:lnTo>
                    <a:pt x="15845"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373300" y="4395250"/>
              <a:ext cx="396125" cy="442850"/>
            </a:xfrm>
            <a:custGeom>
              <a:rect b="b" l="l" r="r" t="t"/>
              <a:pathLst>
                <a:path extrusionOk="0" fill="none" h="17714" w="15845">
                  <a:moveTo>
                    <a:pt x="0" y="1"/>
                  </a:moveTo>
                  <a:lnTo>
                    <a:pt x="15845" y="1"/>
                  </a:lnTo>
                  <a:lnTo>
                    <a:pt x="15845" y="17713"/>
                  </a:lnTo>
                  <a:lnTo>
                    <a:pt x="0" y="17713"/>
                  </a:ln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363275" y="4562050"/>
              <a:ext cx="537075" cy="275225"/>
            </a:xfrm>
            <a:custGeom>
              <a:rect b="b" l="l" r="r" t="t"/>
              <a:pathLst>
                <a:path extrusionOk="0" h="11009" w="21483">
                  <a:moveTo>
                    <a:pt x="5205" y="0"/>
                  </a:moveTo>
                  <a:lnTo>
                    <a:pt x="1" y="11008"/>
                  </a:lnTo>
                  <a:lnTo>
                    <a:pt x="16213" y="11008"/>
                  </a:lnTo>
                  <a:lnTo>
                    <a:pt x="21483" y="0"/>
                  </a:ln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363275" y="4562050"/>
              <a:ext cx="537075" cy="275225"/>
            </a:xfrm>
            <a:custGeom>
              <a:rect b="b" l="l" r="r" t="t"/>
              <a:pathLst>
                <a:path extrusionOk="0" fill="none" h="11009" w="21483">
                  <a:moveTo>
                    <a:pt x="16213" y="11008"/>
                  </a:moveTo>
                  <a:lnTo>
                    <a:pt x="1" y="11008"/>
                  </a:lnTo>
                  <a:lnTo>
                    <a:pt x="5205" y="0"/>
                  </a:lnTo>
                  <a:lnTo>
                    <a:pt x="21483" y="0"/>
                  </a:ln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3"/>
          <p:cNvGrpSpPr/>
          <p:nvPr/>
        </p:nvGrpSpPr>
        <p:grpSpPr>
          <a:xfrm>
            <a:off x="6257595" y="4350684"/>
            <a:ext cx="598366" cy="515787"/>
            <a:chOff x="2431900" y="691775"/>
            <a:chExt cx="362800" cy="312750"/>
          </a:xfrm>
        </p:grpSpPr>
        <p:sp>
          <p:nvSpPr>
            <p:cNvPr id="87" name="Google Shape;87;p3"/>
            <p:cNvSpPr/>
            <p:nvPr/>
          </p:nvSpPr>
          <p:spPr>
            <a:xfrm>
              <a:off x="2431900" y="691775"/>
              <a:ext cx="362800" cy="312750"/>
            </a:xfrm>
            <a:custGeom>
              <a:rect b="b" l="l" r="r" t="t"/>
              <a:pathLst>
                <a:path extrusionOk="0" h="12510" w="14512">
                  <a:moveTo>
                    <a:pt x="1" y="0"/>
                  </a:moveTo>
                  <a:lnTo>
                    <a:pt x="1" y="1868"/>
                  </a:lnTo>
                  <a:lnTo>
                    <a:pt x="1" y="12509"/>
                  </a:lnTo>
                  <a:lnTo>
                    <a:pt x="14511" y="12509"/>
                  </a:lnTo>
                  <a:lnTo>
                    <a:pt x="14511" y="1868"/>
                  </a:lnTo>
                  <a:lnTo>
                    <a:pt x="6405" y="1868"/>
                  </a:lnTo>
                  <a:lnTo>
                    <a:pt x="5205"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431900" y="691775"/>
              <a:ext cx="362800" cy="312750"/>
            </a:xfrm>
            <a:custGeom>
              <a:rect b="b" l="l" r="r" t="t"/>
              <a:pathLst>
                <a:path extrusionOk="0" fill="none" h="12510" w="14512">
                  <a:moveTo>
                    <a:pt x="6405" y="1868"/>
                  </a:moveTo>
                  <a:lnTo>
                    <a:pt x="5205" y="0"/>
                  </a:lnTo>
                  <a:lnTo>
                    <a:pt x="1" y="0"/>
                  </a:lnTo>
                  <a:lnTo>
                    <a:pt x="1" y="1868"/>
                  </a:lnTo>
                  <a:lnTo>
                    <a:pt x="1" y="12509"/>
                  </a:lnTo>
                  <a:lnTo>
                    <a:pt x="14511" y="12509"/>
                  </a:lnTo>
                  <a:lnTo>
                    <a:pt x="14511" y="1868"/>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431900" y="797675"/>
              <a:ext cx="362800" cy="206850"/>
            </a:xfrm>
            <a:custGeom>
              <a:rect b="b" l="l" r="r" t="t"/>
              <a:pathLst>
                <a:path extrusionOk="0" h="8274" w="14512">
                  <a:moveTo>
                    <a:pt x="1" y="1"/>
                  </a:moveTo>
                  <a:lnTo>
                    <a:pt x="1" y="8273"/>
                  </a:lnTo>
                  <a:lnTo>
                    <a:pt x="14511" y="8273"/>
                  </a:lnTo>
                  <a:lnTo>
                    <a:pt x="14511"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2431900" y="797675"/>
              <a:ext cx="362800" cy="206850"/>
            </a:xfrm>
            <a:custGeom>
              <a:rect b="b" l="l" r="r" t="t"/>
              <a:pathLst>
                <a:path extrusionOk="0" fill="none" h="8274" w="14512">
                  <a:moveTo>
                    <a:pt x="1" y="1"/>
                  </a:moveTo>
                  <a:lnTo>
                    <a:pt x="14511" y="1"/>
                  </a:lnTo>
                  <a:lnTo>
                    <a:pt x="14511" y="8273"/>
                  </a:lnTo>
                  <a:lnTo>
                    <a:pt x="1" y="8273"/>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2470275" y="755975"/>
              <a:ext cx="280225" cy="40900"/>
            </a:xfrm>
            <a:custGeom>
              <a:rect b="b" l="l" r="r" t="t"/>
              <a:pathLst>
                <a:path extrusionOk="0" h="1636" w="11209">
                  <a:moveTo>
                    <a:pt x="0" y="1"/>
                  </a:moveTo>
                  <a:lnTo>
                    <a:pt x="0" y="1635"/>
                  </a:lnTo>
                  <a:lnTo>
                    <a:pt x="11208" y="1635"/>
                  </a:lnTo>
                  <a:lnTo>
                    <a:pt x="11208"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470275" y="755975"/>
              <a:ext cx="280225" cy="40900"/>
            </a:xfrm>
            <a:custGeom>
              <a:rect b="b" l="l" r="r" t="t"/>
              <a:pathLst>
                <a:path extrusionOk="0" fill="none" h="1636" w="11209">
                  <a:moveTo>
                    <a:pt x="0" y="1"/>
                  </a:moveTo>
                  <a:lnTo>
                    <a:pt x="11208" y="1"/>
                  </a:lnTo>
                  <a:lnTo>
                    <a:pt x="11208" y="1635"/>
                  </a:lnTo>
                  <a:lnTo>
                    <a:pt x="0" y="1635"/>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43" name="Shape 543"/>
        <p:cNvGrpSpPr/>
        <p:nvPr/>
      </p:nvGrpSpPr>
      <p:grpSpPr>
        <a:xfrm>
          <a:off x="0" y="0"/>
          <a:ext cx="0" cy="0"/>
          <a:chOff x="0" y="0"/>
          <a:chExt cx="0" cy="0"/>
        </a:xfrm>
      </p:grpSpPr>
      <p:sp>
        <p:nvSpPr>
          <p:cNvPr id="544" name="Google Shape;54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21"/>
          <p:cNvSpPr txBox="1"/>
          <p:nvPr>
            <p:ph idx="1" type="subTitle"/>
          </p:nvPr>
        </p:nvSpPr>
        <p:spPr>
          <a:xfrm>
            <a:off x="1101175" y="212662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21"/>
          <p:cNvSpPr txBox="1"/>
          <p:nvPr>
            <p:ph idx="2" type="subTitle"/>
          </p:nvPr>
        </p:nvSpPr>
        <p:spPr>
          <a:xfrm>
            <a:off x="3578947" y="212662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21"/>
          <p:cNvSpPr txBox="1"/>
          <p:nvPr>
            <p:ph idx="3" type="subTitle"/>
          </p:nvPr>
        </p:nvSpPr>
        <p:spPr>
          <a:xfrm>
            <a:off x="1101175" y="377897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21"/>
          <p:cNvSpPr txBox="1"/>
          <p:nvPr>
            <p:ph idx="4" type="subTitle"/>
          </p:nvPr>
        </p:nvSpPr>
        <p:spPr>
          <a:xfrm>
            <a:off x="3578947" y="377897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9" name="Google Shape;549;p21"/>
          <p:cNvSpPr txBox="1"/>
          <p:nvPr>
            <p:ph idx="5" type="subTitle"/>
          </p:nvPr>
        </p:nvSpPr>
        <p:spPr>
          <a:xfrm>
            <a:off x="6056725" y="212662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0" name="Google Shape;550;p21"/>
          <p:cNvSpPr txBox="1"/>
          <p:nvPr>
            <p:ph idx="6" type="subTitle"/>
          </p:nvPr>
        </p:nvSpPr>
        <p:spPr>
          <a:xfrm>
            <a:off x="6056725" y="3778975"/>
            <a:ext cx="19860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21"/>
          <p:cNvSpPr txBox="1"/>
          <p:nvPr>
            <p:ph idx="7" type="subTitle"/>
          </p:nvPr>
        </p:nvSpPr>
        <p:spPr>
          <a:xfrm>
            <a:off x="1101175" y="1917897"/>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2" name="Google Shape;552;p21"/>
          <p:cNvSpPr txBox="1"/>
          <p:nvPr>
            <p:ph idx="8" type="subTitle"/>
          </p:nvPr>
        </p:nvSpPr>
        <p:spPr>
          <a:xfrm>
            <a:off x="3578947" y="1917897"/>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3" name="Google Shape;553;p21"/>
          <p:cNvSpPr txBox="1"/>
          <p:nvPr>
            <p:ph idx="9" type="subTitle"/>
          </p:nvPr>
        </p:nvSpPr>
        <p:spPr>
          <a:xfrm>
            <a:off x="1101175" y="3570272"/>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4" name="Google Shape;554;p21"/>
          <p:cNvSpPr txBox="1"/>
          <p:nvPr>
            <p:ph idx="13" type="subTitle"/>
          </p:nvPr>
        </p:nvSpPr>
        <p:spPr>
          <a:xfrm>
            <a:off x="3578947" y="3570272"/>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5" name="Google Shape;555;p21"/>
          <p:cNvSpPr txBox="1"/>
          <p:nvPr>
            <p:ph idx="14" type="subTitle"/>
          </p:nvPr>
        </p:nvSpPr>
        <p:spPr>
          <a:xfrm>
            <a:off x="6056725" y="1917897"/>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6" name="Google Shape;556;p21"/>
          <p:cNvSpPr txBox="1"/>
          <p:nvPr>
            <p:ph idx="15" type="subTitle"/>
          </p:nvPr>
        </p:nvSpPr>
        <p:spPr>
          <a:xfrm>
            <a:off x="6056725" y="3570272"/>
            <a:ext cx="19860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7" name="Google Shape;557;p21"/>
          <p:cNvSpPr/>
          <p:nvPr/>
        </p:nvSpPr>
        <p:spPr>
          <a:xfrm flipH="1">
            <a:off x="570438" y="44757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21"/>
          <p:cNvGrpSpPr/>
          <p:nvPr/>
        </p:nvGrpSpPr>
        <p:grpSpPr>
          <a:xfrm>
            <a:off x="5717058" y="4439843"/>
            <a:ext cx="535749" cy="547122"/>
            <a:chOff x="3477650" y="837700"/>
            <a:chExt cx="314425" cy="321100"/>
          </a:xfrm>
        </p:grpSpPr>
        <p:sp>
          <p:nvSpPr>
            <p:cNvPr id="559" name="Google Shape;559;p2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1"/>
          <p:cNvGrpSpPr/>
          <p:nvPr/>
        </p:nvGrpSpPr>
        <p:grpSpPr>
          <a:xfrm>
            <a:off x="7781792" y="109171"/>
            <a:ext cx="738667" cy="502594"/>
            <a:chOff x="200200" y="2278225"/>
            <a:chExt cx="862425" cy="586800"/>
          </a:xfrm>
        </p:grpSpPr>
        <p:sp>
          <p:nvSpPr>
            <p:cNvPr id="562" name="Google Shape;562;p21"/>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21"/>
          <p:cNvGrpSpPr/>
          <p:nvPr/>
        </p:nvGrpSpPr>
        <p:grpSpPr>
          <a:xfrm>
            <a:off x="774583" y="86905"/>
            <a:ext cx="535749" cy="547122"/>
            <a:chOff x="3477650" y="837700"/>
            <a:chExt cx="314425" cy="321100"/>
          </a:xfrm>
        </p:grpSpPr>
        <p:sp>
          <p:nvSpPr>
            <p:cNvPr id="567" name="Google Shape;567;p2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1"/>
          <p:cNvGrpSpPr/>
          <p:nvPr/>
        </p:nvGrpSpPr>
        <p:grpSpPr>
          <a:xfrm>
            <a:off x="71333" y="1017718"/>
            <a:ext cx="535749" cy="547122"/>
            <a:chOff x="3477650" y="837700"/>
            <a:chExt cx="314425" cy="321100"/>
          </a:xfrm>
        </p:grpSpPr>
        <p:sp>
          <p:nvSpPr>
            <p:cNvPr id="570" name="Google Shape;570;p21"/>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1"/>
          <p:cNvGrpSpPr/>
          <p:nvPr/>
        </p:nvGrpSpPr>
        <p:grpSpPr>
          <a:xfrm>
            <a:off x="8203042" y="611771"/>
            <a:ext cx="738667" cy="502594"/>
            <a:chOff x="200200" y="2278225"/>
            <a:chExt cx="862425" cy="586800"/>
          </a:xfrm>
        </p:grpSpPr>
        <p:sp>
          <p:nvSpPr>
            <p:cNvPr id="573" name="Google Shape;573;p21"/>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7" name="Shape 577"/>
        <p:cNvGrpSpPr/>
        <p:nvPr/>
      </p:nvGrpSpPr>
      <p:grpSpPr>
        <a:xfrm>
          <a:off x="0" y="0"/>
          <a:ext cx="0" cy="0"/>
          <a:chOff x="0" y="0"/>
          <a:chExt cx="0" cy="0"/>
        </a:xfrm>
      </p:grpSpPr>
      <p:sp>
        <p:nvSpPr>
          <p:cNvPr id="578" name="Google Shape;578;p22"/>
          <p:cNvSpPr txBox="1"/>
          <p:nvPr>
            <p:ph hasCustomPrompt="1" type="title"/>
          </p:nvPr>
        </p:nvSpPr>
        <p:spPr>
          <a:xfrm>
            <a:off x="2223600" y="664988"/>
            <a:ext cx="4696800" cy="768900"/>
          </a:xfrm>
          <a:prstGeom prst="rect">
            <a:avLst/>
          </a:prstGeom>
          <a:solidFill>
            <a:schemeClr val="dk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9" name="Google Shape;579;p22"/>
          <p:cNvSpPr txBox="1"/>
          <p:nvPr>
            <p:ph idx="1" type="subTitle"/>
          </p:nvPr>
        </p:nvSpPr>
        <p:spPr>
          <a:xfrm>
            <a:off x="2223600" y="1411075"/>
            <a:ext cx="4696800" cy="54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0" name="Google Shape;580;p22"/>
          <p:cNvSpPr txBox="1"/>
          <p:nvPr>
            <p:ph hasCustomPrompt="1" idx="2" type="title"/>
          </p:nvPr>
        </p:nvSpPr>
        <p:spPr>
          <a:xfrm>
            <a:off x="2223600" y="1962694"/>
            <a:ext cx="4696800" cy="768900"/>
          </a:xfrm>
          <a:prstGeom prst="rect">
            <a:avLst/>
          </a:prstGeom>
          <a:solidFill>
            <a:schemeClr val="dk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1" name="Google Shape;581;p22"/>
          <p:cNvSpPr txBox="1"/>
          <p:nvPr>
            <p:ph idx="3" type="subTitle"/>
          </p:nvPr>
        </p:nvSpPr>
        <p:spPr>
          <a:xfrm>
            <a:off x="2223600" y="2709775"/>
            <a:ext cx="4696800" cy="54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2" name="Google Shape;582;p22"/>
          <p:cNvSpPr txBox="1"/>
          <p:nvPr>
            <p:ph hasCustomPrompt="1" idx="4" type="title"/>
          </p:nvPr>
        </p:nvSpPr>
        <p:spPr>
          <a:xfrm>
            <a:off x="2223600" y="3260400"/>
            <a:ext cx="4696800" cy="768900"/>
          </a:xfrm>
          <a:prstGeom prst="rect">
            <a:avLst/>
          </a:prstGeom>
          <a:solidFill>
            <a:schemeClr val="dk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3" name="Google Shape;583;p22"/>
          <p:cNvSpPr txBox="1"/>
          <p:nvPr>
            <p:ph idx="5" type="subTitle"/>
          </p:nvPr>
        </p:nvSpPr>
        <p:spPr>
          <a:xfrm>
            <a:off x="2223600" y="4008471"/>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4" name="Google Shape;584;p22"/>
          <p:cNvSpPr/>
          <p:nvPr/>
        </p:nvSpPr>
        <p:spPr>
          <a:xfrm>
            <a:off x="6843163" y="4478500"/>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22"/>
          <p:cNvGrpSpPr/>
          <p:nvPr/>
        </p:nvGrpSpPr>
        <p:grpSpPr>
          <a:xfrm>
            <a:off x="815905" y="4464884"/>
            <a:ext cx="738667" cy="502594"/>
            <a:chOff x="200200" y="2278225"/>
            <a:chExt cx="862425" cy="586800"/>
          </a:xfrm>
        </p:grpSpPr>
        <p:sp>
          <p:nvSpPr>
            <p:cNvPr id="586" name="Google Shape;586;p2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22"/>
          <p:cNvGrpSpPr/>
          <p:nvPr/>
        </p:nvGrpSpPr>
        <p:grpSpPr>
          <a:xfrm>
            <a:off x="8061458" y="664993"/>
            <a:ext cx="535749" cy="547122"/>
            <a:chOff x="3477650" y="837700"/>
            <a:chExt cx="314425" cy="321100"/>
          </a:xfrm>
        </p:grpSpPr>
        <p:sp>
          <p:nvSpPr>
            <p:cNvPr id="591" name="Google Shape;591;p22"/>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2"/>
          <p:cNvGrpSpPr/>
          <p:nvPr/>
        </p:nvGrpSpPr>
        <p:grpSpPr>
          <a:xfrm rot="5400000">
            <a:off x="209255" y="3997734"/>
            <a:ext cx="738667" cy="502594"/>
            <a:chOff x="200200" y="2278225"/>
            <a:chExt cx="862425" cy="586800"/>
          </a:xfrm>
        </p:grpSpPr>
        <p:sp>
          <p:nvSpPr>
            <p:cNvPr id="594" name="Google Shape;594;p2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2"/>
          <p:cNvGrpSpPr/>
          <p:nvPr/>
        </p:nvGrpSpPr>
        <p:grpSpPr>
          <a:xfrm>
            <a:off x="8061448" y="3260399"/>
            <a:ext cx="535755" cy="657752"/>
            <a:chOff x="5533300" y="3437075"/>
            <a:chExt cx="355275" cy="436175"/>
          </a:xfrm>
        </p:grpSpPr>
        <p:sp>
          <p:nvSpPr>
            <p:cNvPr id="599" name="Google Shape;599;p22"/>
            <p:cNvSpPr/>
            <p:nvPr/>
          </p:nvSpPr>
          <p:spPr>
            <a:xfrm>
              <a:off x="5533300" y="3478775"/>
              <a:ext cx="313575" cy="394475"/>
            </a:xfrm>
            <a:custGeom>
              <a:rect b="b" l="l" r="r" t="t"/>
              <a:pathLst>
                <a:path extrusionOk="0" h="15779" w="12543">
                  <a:moveTo>
                    <a:pt x="0" y="0"/>
                  </a:moveTo>
                  <a:lnTo>
                    <a:pt x="0" y="15778"/>
                  </a:lnTo>
                  <a:lnTo>
                    <a:pt x="12542" y="15778"/>
                  </a:lnTo>
                  <a:lnTo>
                    <a:pt x="12542" y="0"/>
                  </a:lnTo>
                  <a:close/>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5574975" y="3437075"/>
              <a:ext cx="313600" cy="394475"/>
            </a:xfrm>
            <a:custGeom>
              <a:rect b="b" l="l" r="r" t="t"/>
              <a:pathLst>
                <a:path extrusionOk="0" h="15779" w="12544">
                  <a:moveTo>
                    <a:pt x="1" y="0"/>
                  </a:moveTo>
                  <a:lnTo>
                    <a:pt x="1" y="15778"/>
                  </a:lnTo>
                  <a:lnTo>
                    <a:pt x="12543" y="15778"/>
                  </a:lnTo>
                  <a:lnTo>
                    <a:pt x="12543"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5574975" y="3437075"/>
              <a:ext cx="313600" cy="394475"/>
            </a:xfrm>
            <a:custGeom>
              <a:rect b="b" l="l" r="r" t="t"/>
              <a:pathLst>
                <a:path extrusionOk="0" fill="none" h="15779" w="12544">
                  <a:moveTo>
                    <a:pt x="1" y="0"/>
                  </a:moveTo>
                  <a:lnTo>
                    <a:pt x="12543" y="0"/>
                  </a:lnTo>
                  <a:lnTo>
                    <a:pt x="12543" y="15778"/>
                  </a:lnTo>
                  <a:lnTo>
                    <a:pt x="1" y="15778"/>
                  </a:lnTo>
                  <a:close/>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5630025" y="3503775"/>
              <a:ext cx="205175" cy="25"/>
            </a:xfrm>
            <a:custGeom>
              <a:rect b="b" l="l" r="r" t="t"/>
              <a:pathLst>
                <a:path extrusionOk="0" h="1" w="8207">
                  <a:moveTo>
                    <a:pt x="0" y="1"/>
                  </a:moveTo>
                  <a:lnTo>
                    <a:pt x="8206" y="1"/>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5630025" y="3503775"/>
              <a:ext cx="205175" cy="25"/>
            </a:xfrm>
            <a:custGeom>
              <a:rect b="b" l="l" r="r" t="t"/>
              <a:pathLst>
                <a:path extrusionOk="0" fill="none" h="1" w="8207">
                  <a:moveTo>
                    <a:pt x="0" y="1"/>
                  </a:moveTo>
                  <a:lnTo>
                    <a:pt x="8206" y="1"/>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5630025" y="3556325"/>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5630025" y="3556325"/>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5630025" y="3608025"/>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5630025" y="3608025"/>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5630025" y="3661400"/>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5630025" y="3661400"/>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5630025" y="3713100"/>
              <a:ext cx="205175" cy="25"/>
            </a:xfrm>
            <a:custGeom>
              <a:rect b="b" l="l" r="r" t="t"/>
              <a:pathLst>
                <a:path extrusionOk="0" h="1" w="8207">
                  <a:moveTo>
                    <a:pt x="0" y="1"/>
                  </a:moveTo>
                  <a:lnTo>
                    <a:pt x="8206" y="1"/>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5630025" y="3713100"/>
              <a:ext cx="205175" cy="25"/>
            </a:xfrm>
            <a:custGeom>
              <a:rect b="b" l="l" r="r" t="t"/>
              <a:pathLst>
                <a:path extrusionOk="0" fill="none" h="1" w="8207">
                  <a:moveTo>
                    <a:pt x="0" y="1"/>
                  </a:moveTo>
                  <a:lnTo>
                    <a:pt x="8206" y="1"/>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5630025" y="3765650"/>
              <a:ext cx="205175" cy="0"/>
            </a:xfrm>
            <a:custGeom>
              <a:rect b="b" l="l" r="r" t="t"/>
              <a:pathLst>
                <a:path extrusionOk="0" h="0"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5630025" y="3765650"/>
              <a:ext cx="205175" cy="0"/>
            </a:xfrm>
            <a:custGeom>
              <a:rect b="b" l="l" r="r" t="t"/>
              <a:pathLst>
                <a:path extrusionOk="0" fill="none" h="0"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22"/>
          <p:cNvGrpSpPr/>
          <p:nvPr/>
        </p:nvGrpSpPr>
        <p:grpSpPr>
          <a:xfrm>
            <a:off x="310711" y="1304937"/>
            <a:ext cx="535755" cy="657752"/>
            <a:chOff x="5533300" y="3437075"/>
            <a:chExt cx="355275" cy="436175"/>
          </a:xfrm>
        </p:grpSpPr>
        <p:sp>
          <p:nvSpPr>
            <p:cNvPr id="615" name="Google Shape;615;p22"/>
            <p:cNvSpPr/>
            <p:nvPr/>
          </p:nvSpPr>
          <p:spPr>
            <a:xfrm>
              <a:off x="5533300" y="3478775"/>
              <a:ext cx="313575" cy="394475"/>
            </a:xfrm>
            <a:custGeom>
              <a:rect b="b" l="l" r="r" t="t"/>
              <a:pathLst>
                <a:path extrusionOk="0" h="15779" w="12543">
                  <a:moveTo>
                    <a:pt x="0" y="0"/>
                  </a:moveTo>
                  <a:lnTo>
                    <a:pt x="0" y="15778"/>
                  </a:lnTo>
                  <a:lnTo>
                    <a:pt x="12542" y="15778"/>
                  </a:lnTo>
                  <a:lnTo>
                    <a:pt x="12542" y="0"/>
                  </a:lnTo>
                  <a:close/>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5574975" y="3437075"/>
              <a:ext cx="313600" cy="394475"/>
            </a:xfrm>
            <a:custGeom>
              <a:rect b="b" l="l" r="r" t="t"/>
              <a:pathLst>
                <a:path extrusionOk="0" h="15779" w="12544">
                  <a:moveTo>
                    <a:pt x="1" y="0"/>
                  </a:moveTo>
                  <a:lnTo>
                    <a:pt x="1" y="15778"/>
                  </a:lnTo>
                  <a:lnTo>
                    <a:pt x="12543" y="15778"/>
                  </a:lnTo>
                  <a:lnTo>
                    <a:pt x="12543" y="0"/>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5574975" y="3437075"/>
              <a:ext cx="313600" cy="394475"/>
            </a:xfrm>
            <a:custGeom>
              <a:rect b="b" l="l" r="r" t="t"/>
              <a:pathLst>
                <a:path extrusionOk="0" fill="none" h="15779" w="12544">
                  <a:moveTo>
                    <a:pt x="1" y="0"/>
                  </a:moveTo>
                  <a:lnTo>
                    <a:pt x="12543" y="0"/>
                  </a:lnTo>
                  <a:lnTo>
                    <a:pt x="12543" y="15778"/>
                  </a:lnTo>
                  <a:lnTo>
                    <a:pt x="1" y="15778"/>
                  </a:lnTo>
                  <a:close/>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5630025" y="3503775"/>
              <a:ext cx="205175" cy="25"/>
            </a:xfrm>
            <a:custGeom>
              <a:rect b="b" l="l" r="r" t="t"/>
              <a:pathLst>
                <a:path extrusionOk="0" h="1" w="8207">
                  <a:moveTo>
                    <a:pt x="0" y="1"/>
                  </a:moveTo>
                  <a:lnTo>
                    <a:pt x="8206" y="1"/>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5630025" y="3503775"/>
              <a:ext cx="205175" cy="25"/>
            </a:xfrm>
            <a:custGeom>
              <a:rect b="b" l="l" r="r" t="t"/>
              <a:pathLst>
                <a:path extrusionOk="0" fill="none" h="1" w="8207">
                  <a:moveTo>
                    <a:pt x="0" y="1"/>
                  </a:moveTo>
                  <a:lnTo>
                    <a:pt x="8206" y="1"/>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5630025" y="3556325"/>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5630025" y="3556325"/>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5630025" y="3608025"/>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5630025" y="3608025"/>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5630025" y="3661400"/>
              <a:ext cx="205175" cy="25"/>
            </a:xfrm>
            <a:custGeom>
              <a:rect b="b" l="l" r="r" t="t"/>
              <a:pathLst>
                <a:path extrusionOk="0" h="1"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5630025" y="3661400"/>
              <a:ext cx="205175" cy="25"/>
            </a:xfrm>
            <a:custGeom>
              <a:rect b="b" l="l" r="r" t="t"/>
              <a:pathLst>
                <a:path extrusionOk="0" fill="none" h="1"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5630025" y="3713100"/>
              <a:ext cx="205175" cy="25"/>
            </a:xfrm>
            <a:custGeom>
              <a:rect b="b" l="l" r="r" t="t"/>
              <a:pathLst>
                <a:path extrusionOk="0" h="1" w="8207">
                  <a:moveTo>
                    <a:pt x="0" y="1"/>
                  </a:moveTo>
                  <a:lnTo>
                    <a:pt x="8206" y="1"/>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5630025" y="3713100"/>
              <a:ext cx="205175" cy="25"/>
            </a:xfrm>
            <a:custGeom>
              <a:rect b="b" l="l" r="r" t="t"/>
              <a:pathLst>
                <a:path extrusionOk="0" fill="none" h="1" w="8207">
                  <a:moveTo>
                    <a:pt x="0" y="1"/>
                  </a:moveTo>
                  <a:lnTo>
                    <a:pt x="8206" y="1"/>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5630025" y="3765650"/>
              <a:ext cx="205175" cy="0"/>
            </a:xfrm>
            <a:custGeom>
              <a:rect b="b" l="l" r="r" t="t"/>
              <a:pathLst>
                <a:path extrusionOk="0" h="0" w="8207">
                  <a:moveTo>
                    <a:pt x="0" y="0"/>
                  </a:moveTo>
                  <a:lnTo>
                    <a:pt x="8206" y="0"/>
                  </a:lnTo>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5630025" y="3765650"/>
              <a:ext cx="205175" cy="0"/>
            </a:xfrm>
            <a:custGeom>
              <a:rect b="b" l="l" r="r" t="t"/>
              <a:pathLst>
                <a:path extrusionOk="0" fill="none" h="0" w="8207">
                  <a:moveTo>
                    <a:pt x="0" y="0"/>
                  </a:moveTo>
                  <a:lnTo>
                    <a:pt x="8206" y="0"/>
                  </a:lnTo>
                </a:path>
              </a:pathLst>
            </a:custGeom>
            <a:solidFill>
              <a:schemeClr val="l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22"/>
          <p:cNvSpPr/>
          <p:nvPr/>
        </p:nvSpPr>
        <p:spPr>
          <a:xfrm>
            <a:off x="713213" y="18962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31" name="Shape 631"/>
        <p:cNvGrpSpPr/>
        <p:nvPr/>
      </p:nvGrpSpPr>
      <p:grpSpPr>
        <a:xfrm>
          <a:off x="0" y="0"/>
          <a:ext cx="0" cy="0"/>
          <a:chOff x="0" y="0"/>
          <a:chExt cx="0" cy="0"/>
        </a:xfrm>
      </p:grpSpPr>
      <p:sp>
        <p:nvSpPr>
          <p:cNvPr id="632" name="Google Shape;63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33" name="Google Shape;633;p23"/>
          <p:cNvSpPr/>
          <p:nvPr/>
        </p:nvSpPr>
        <p:spPr>
          <a:xfrm>
            <a:off x="2270950" y="4643300"/>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3"/>
          <p:cNvGrpSpPr/>
          <p:nvPr/>
        </p:nvGrpSpPr>
        <p:grpSpPr>
          <a:xfrm>
            <a:off x="8588505" y="3237246"/>
            <a:ext cx="738667" cy="502594"/>
            <a:chOff x="200200" y="2278225"/>
            <a:chExt cx="862425" cy="586800"/>
          </a:xfrm>
        </p:grpSpPr>
        <p:sp>
          <p:nvSpPr>
            <p:cNvPr id="635" name="Google Shape;635;p23"/>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3"/>
          <p:cNvGrpSpPr/>
          <p:nvPr/>
        </p:nvGrpSpPr>
        <p:grpSpPr>
          <a:xfrm>
            <a:off x="128033" y="172480"/>
            <a:ext cx="535749" cy="547122"/>
            <a:chOff x="3477650" y="837700"/>
            <a:chExt cx="314425" cy="321100"/>
          </a:xfrm>
        </p:grpSpPr>
        <p:sp>
          <p:nvSpPr>
            <p:cNvPr id="640" name="Google Shape;640;p2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3"/>
          <p:cNvGrpSpPr/>
          <p:nvPr/>
        </p:nvGrpSpPr>
        <p:grpSpPr>
          <a:xfrm rot="5400000">
            <a:off x="8363155" y="2616621"/>
            <a:ext cx="738667" cy="502594"/>
            <a:chOff x="200200" y="2278225"/>
            <a:chExt cx="862425" cy="586800"/>
          </a:xfrm>
        </p:grpSpPr>
        <p:sp>
          <p:nvSpPr>
            <p:cNvPr id="643" name="Google Shape;643;p23"/>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23"/>
          <p:cNvGrpSpPr/>
          <p:nvPr/>
        </p:nvGrpSpPr>
        <p:grpSpPr>
          <a:xfrm>
            <a:off x="-98092" y="802905"/>
            <a:ext cx="535749" cy="547122"/>
            <a:chOff x="3477650" y="837700"/>
            <a:chExt cx="314425" cy="321100"/>
          </a:xfrm>
        </p:grpSpPr>
        <p:sp>
          <p:nvSpPr>
            <p:cNvPr id="648" name="Google Shape;648;p23"/>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50" name="Shape 650"/>
        <p:cNvGrpSpPr/>
        <p:nvPr/>
      </p:nvGrpSpPr>
      <p:grpSpPr>
        <a:xfrm>
          <a:off x="0" y="0"/>
          <a:ext cx="0" cy="0"/>
          <a:chOff x="0" y="0"/>
          <a:chExt cx="0" cy="0"/>
        </a:xfrm>
      </p:grpSpPr>
      <p:sp>
        <p:nvSpPr>
          <p:cNvPr id="651" name="Google Shape;65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52" name="Google Shape;652;p24"/>
          <p:cNvSpPr/>
          <p:nvPr/>
        </p:nvSpPr>
        <p:spPr>
          <a:xfrm>
            <a:off x="8485825" y="37192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4"/>
          <p:cNvGrpSpPr/>
          <p:nvPr/>
        </p:nvGrpSpPr>
        <p:grpSpPr>
          <a:xfrm>
            <a:off x="6423105" y="4608584"/>
            <a:ext cx="738667" cy="502594"/>
            <a:chOff x="200200" y="2278225"/>
            <a:chExt cx="862425" cy="586800"/>
          </a:xfrm>
        </p:grpSpPr>
        <p:sp>
          <p:nvSpPr>
            <p:cNvPr id="654" name="Google Shape;654;p2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4"/>
          <p:cNvGrpSpPr/>
          <p:nvPr/>
        </p:nvGrpSpPr>
        <p:grpSpPr>
          <a:xfrm>
            <a:off x="584358" y="4700405"/>
            <a:ext cx="535749" cy="547122"/>
            <a:chOff x="3477650" y="837700"/>
            <a:chExt cx="314425" cy="321100"/>
          </a:xfrm>
        </p:grpSpPr>
        <p:sp>
          <p:nvSpPr>
            <p:cNvPr id="659" name="Google Shape;659;p2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4"/>
          <p:cNvGrpSpPr/>
          <p:nvPr/>
        </p:nvGrpSpPr>
        <p:grpSpPr>
          <a:xfrm rot="5400000">
            <a:off x="-118033" y="226671"/>
            <a:ext cx="738667" cy="502594"/>
            <a:chOff x="200200" y="2278225"/>
            <a:chExt cx="862425" cy="586800"/>
          </a:xfrm>
        </p:grpSpPr>
        <p:sp>
          <p:nvSpPr>
            <p:cNvPr id="662" name="Google Shape;662;p2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24"/>
          <p:cNvGrpSpPr/>
          <p:nvPr/>
        </p:nvGrpSpPr>
        <p:grpSpPr>
          <a:xfrm>
            <a:off x="98158" y="4271580"/>
            <a:ext cx="535749" cy="547122"/>
            <a:chOff x="3477650" y="837700"/>
            <a:chExt cx="314425" cy="321100"/>
          </a:xfrm>
        </p:grpSpPr>
        <p:sp>
          <p:nvSpPr>
            <p:cNvPr id="667" name="Google Shape;667;p2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24"/>
          <p:cNvGrpSpPr/>
          <p:nvPr/>
        </p:nvGrpSpPr>
        <p:grpSpPr>
          <a:xfrm rot="5400000">
            <a:off x="99367" y="914221"/>
            <a:ext cx="738667" cy="502594"/>
            <a:chOff x="200200" y="2278225"/>
            <a:chExt cx="862425" cy="586800"/>
          </a:xfrm>
        </p:grpSpPr>
        <p:sp>
          <p:nvSpPr>
            <p:cNvPr id="670" name="Google Shape;670;p2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674" name="Shape 674"/>
        <p:cNvGrpSpPr/>
        <p:nvPr/>
      </p:nvGrpSpPr>
      <p:grpSpPr>
        <a:xfrm>
          <a:off x="0" y="0"/>
          <a:ext cx="0" cy="0"/>
          <a:chOff x="0" y="0"/>
          <a:chExt cx="0" cy="0"/>
        </a:xfrm>
      </p:grpSpPr>
      <p:sp>
        <p:nvSpPr>
          <p:cNvPr id="675" name="Google Shape;67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76" name="Google Shape;676;p25"/>
          <p:cNvSpPr txBox="1"/>
          <p:nvPr>
            <p:ph idx="1" type="body"/>
          </p:nvPr>
        </p:nvSpPr>
        <p:spPr>
          <a:xfrm>
            <a:off x="720000" y="1215750"/>
            <a:ext cx="7704000" cy="993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677" name="Google Shape;677;p25"/>
          <p:cNvSpPr/>
          <p:nvPr/>
        </p:nvSpPr>
        <p:spPr>
          <a:xfrm>
            <a:off x="241200" y="235938"/>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25"/>
          <p:cNvGrpSpPr/>
          <p:nvPr/>
        </p:nvGrpSpPr>
        <p:grpSpPr>
          <a:xfrm>
            <a:off x="8511008" y="3905830"/>
            <a:ext cx="535749" cy="547122"/>
            <a:chOff x="3477650" y="837700"/>
            <a:chExt cx="314425" cy="321100"/>
          </a:xfrm>
        </p:grpSpPr>
        <p:sp>
          <p:nvSpPr>
            <p:cNvPr id="679" name="Google Shape;679;p25"/>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5"/>
          <p:cNvGrpSpPr/>
          <p:nvPr/>
        </p:nvGrpSpPr>
        <p:grpSpPr>
          <a:xfrm>
            <a:off x="8133305" y="4608571"/>
            <a:ext cx="738667" cy="502594"/>
            <a:chOff x="200200" y="2278225"/>
            <a:chExt cx="862425" cy="586800"/>
          </a:xfrm>
        </p:grpSpPr>
        <p:sp>
          <p:nvSpPr>
            <p:cNvPr id="682" name="Google Shape;682;p25"/>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_1">
    <p:spTree>
      <p:nvGrpSpPr>
        <p:cNvPr id="686" name="Shape 686"/>
        <p:cNvGrpSpPr/>
        <p:nvPr/>
      </p:nvGrpSpPr>
      <p:grpSpPr>
        <a:xfrm>
          <a:off x="0" y="0"/>
          <a:ext cx="0" cy="0"/>
          <a:chOff x="0" y="0"/>
          <a:chExt cx="0" cy="0"/>
        </a:xfrm>
      </p:grpSpPr>
      <p:sp>
        <p:nvSpPr>
          <p:cNvPr id="687" name="Google Shape;68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88" name="Google Shape;688;p26"/>
          <p:cNvSpPr txBox="1"/>
          <p:nvPr>
            <p:ph idx="1" type="body"/>
          </p:nvPr>
        </p:nvSpPr>
        <p:spPr>
          <a:xfrm>
            <a:off x="720000" y="1215753"/>
            <a:ext cx="7704000" cy="3392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grpSp>
        <p:nvGrpSpPr>
          <p:cNvPr id="689" name="Google Shape;689;p26"/>
          <p:cNvGrpSpPr/>
          <p:nvPr/>
        </p:nvGrpSpPr>
        <p:grpSpPr>
          <a:xfrm>
            <a:off x="88383" y="176743"/>
            <a:ext cx="535749" cy="547122"/>
            <a:chOff x="3477650" y="837700"/>
            <a:chExt cx="314425" cy="321100"/>
          </a:xfrm>
        </p:grpSpPr>
        <p:sp>
          <p:nvSpPr>
            <p:cNvPr id="690" name="Google Shape;690;p2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26"/>
          <p:cNvGrpSpPr/>
          <p:nvPr/>
        </p:nvGrpSpPr>
        <p:grpSpPr>
          <a:xfrm>
            <a:off x="8166205" y="614196"/>
            <a:ext cx="738667" cy="502594"/>
            <a:chOff x="200200" y="2278225"/>
            <a:chExt cx="862425" cy="586800"/>
          </a:xfrm>
        </p:grpSpPr>
        <p:sp>
          <p:nvSpPr>
            <p:cNvPr id="693" name="Google Shape;693;p26"/>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6"/>
          <p:cNvGrpSpPr/>
          <p:nvPr/>
        </p:nvGrpSpPr>
        <p:grpSpPr>
          <a:xfrm>
            <a:off x="7639105" y="221271"/>
            <a:ext cx="738667" cy="502594"/>
            <a:chOff x="200200" y="2278225"/>
            <a:chExt cx="862425" cy="586800"/>
          </a:xfrm>
        </p:grpSpPr>
        <p:sp>
          <p:nvSpPr>
            <p:cNvPr id="698" name="Google Shape;698;p26"/>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 name="Google Shape;702;p26"/>
          <p:cNvSpPr/>
          <p:nvPr/>
        </p:nvSpPr>
        <p:spPr>
          <a:xfrm>
            <a:off x="6253163" y="443667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03" name="Shape 703"/>
        <p:cNvGrpSpPr/>
        <p:nvPr/>
      </p:nvGrpSpPr>
      <p:grpSpPr>
        <a:xfrm>
          <a:off x="0" y="0"/>
          <a:ext cx="0" cy="0"/>
          <a:chOff x="0" y="0"/>
          <a:chExt cx="0" cy="0"/>
        </a:xfrm>
      </p:grpSpPr>
      <p:sp>
        <p:nvSpPr>
          <p:cNvPr id="704" name="Google Shape;704;p27"/>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5" name="Google Shape;705;p27"/>
          <p:cNvSpPr txBox="1"/>
          <p:nvPr>
            <p:ph idx="1" type="subTitle"/>
          </p:nvPr>
        </p:nvSpPr>
        <p:spPr>
          <a:xfrm>
            <a:off x="2347900" y="1798930"/>
            <a:ext cx="4448100" cy="110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 name="Google Shape;706;p27"/>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u="sng">
                <a:solidFill>
                  <a:schemeClr val="dk1"/>
                </a:solidFill>
                <a:latin typeface="Didact Gothic"/>
                <a:ea typeface="Didact Gothic"/>
                <a:cs typeface="Didact Gothic"/>
                <a:sym typeface="Didact Gothic"/>
                <a:hlinkClick r:id="rId2">
                  <a:extLst>
                    <a:ext uri="{A12FA001-AC4F-418D-AE19-62706E023703}">
                      <ahyp:hlinkClr val="tx"/>
                    </a:ext>
                  </a:extLst>
                </a:hlinkClick>
              </a:rPr>
              <a:t>Slidesgo</a:t>
            </a:r>
            <a:r>
              <a:rPr b="1" lang="en" sz="1200">
                <a:solidFill>
                  <a:schemeClr val="dk1"/>
                </a:solidFill>
                <a:latin typeface="Didact Gothic"/>
                <a:ea typeface="Didact Gothic"/>
                <a:cs typeface="Didact Gothic"/>
                <a:sym typeface="Didact Gothic"/>
              </a:rPr>
              <a:t>,</a:t>
            </a:r>
            <a:r>
              <a:rPr lang="en" sz="1200">
                <a:solidFill>
                  <a:schemeClr val="dk1"/>
                </a:solidFill>
                <a:latin typeface="Didact Gothic"/>
                <a:ea typeface="Didact Gothic"/>
                <a:cs typeface="Didact Gothic"/>
                <a:sym typeface="Didact Gothic"/>
              </a:rPr>
              <a:t> and includes icons by </a:t>
            </a:r>
            <a:r>
              <a:rPr b="1" lang="en"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u="sng">
                <a:solidFill>
                  <a:schemeClr val="dk1"/>
                </a:solidFill>
                <a:latin typeface="Didact Gothic"/>
                <a:ea typeface="Didact Gothic"/>
                <a:cs typeface="Didact Gothic"/>
                <a:sym typeface="Didact Gothic"/>
                <a:hlinkClick r:id="rId4">
                  <a:extLst>
                    <a:ext uri="{A12FA001-AC4F-418D-AE19-62706E023703}">
                      <ahyp:hlinkClr val="tx"/>
                    </a:ext>
                  </a:extLst>
                </a:hlinkClick>
              </a:rPr>
              <a:t>Freepik</a:t>
            </a:r>
            <a:r>
              <a:rPr b="1" lang="en" sz="1200" u="sng">
                <a:solidFill>
                  <a:schemeClr val="dk1"/>
                </a:solidFill>
                <a:latin typeface="Didact Gothic"/>
                <a:ea typeface="Didact Gothic"/>
                <a:cs typeface="Didact Gothic"/>
                <a:sym typeface="Didact Gothic"/>
              </a:rPr>
              <a:t> </a:t>
            </a:r>
            <a:endParaRPr b="1" sz="1200" u="sng">
              <a:solidFill>
                <a:schemeClr val="dk1"/>
              </a:solidFill>
              <a:latin typeface="Didact Gothic"/>
              <a:ea typeface="Didact Gothic"/>
              <a:cs typeface="Didact Gothic"/>
              <a:sym typeface="Didact Gothic"/>
            </a:endParaRPr>
          </a:p>
        </p:txBody>
      </p:sp>
      <p:sp>
        <p:nvSpPr>
          <p:cNvPr id="707" name="Google Shape;707;p27"/>
          <p:cNvSpPr txBox="1"/>
          <p:nvPr>
            <p:ph idx="2" type="subTitle"/>
          </p:nvPr>
        </p:nvSpPr>
        <p:spPr>
          <a:xfrm>
            <a:off x="2603100" y="1786138"/>
            <a:ext cx="3937800" cy="3858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Font typeface="Bebas Neue"/>
              <a:buNone/>
              <a:defRPr sz="2000">
                <a:latin typeface="Russo One"/>
                <a:ea typeface="Russo One"/>
                <a:cs typeface="Russo One"/>
                <a:sym typeface="Russo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7"/>
          <p:cNvSpPr/>
          <p:nvPr/>
        </p:nvSpPr>
        <p:spPr>
          <a:xfrm>
            <a:off x="7854313" y="3456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27"/>
          <p:cNvGrpSpPr/>
          <p:nvPr/>
        </p:nvGrpSpPr>
        <p:grpSpPr>
          <a:xfrm>
            <a:off x="8483758" y="3270005"/>
            <a:ext cx="535749" cy="547122"/>
            <a:chOff x="3477650" y="837700"/>
            <a:chExt cx="314425" cy="321100"/>
          </a:xfrm>
        </p:grpSpPr>
        <p:sp>
          <p:nvSpPr>
            <p:cNvPr id="710" name="Google Shape;710;p2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27"/>
          <p:cNvGrpSpPr/>
          <p:nvPr/>
        </p:nvGrpSpPr>
        <p:grpSpPr>
          <a:xfrm>
            <a:off x="266047" y="3824230"/>
            <a:ext cx="1168455" cy="1168423"/>
            <a:chOff x="3581050" y="3046800"/>
            <a:chExt cx="899850" cy="899825"/>
          </a:xfrm>
        </p:grpSpPr>
        <p:sp>
          <p:nvSpPr>
            <p:cNvPr id="713" name="Google Shape;713;p27"/>
            <p:cNvSpPr/>
            <p:nvPr/>
          </p:nvSpPr>
          <p:spPr>
            <a:xfrm>
              <a:off x="3581050" y="3088000"/>
              <a:ext cx="899850" cy="817425"/>
            </a:xfrm>
            <a:custGeom>
              <a:rect b="b" l="l" r="r" t="t"/>
              <a:pathLst>
                <a:path extrusionOk="0" h="32697" w="35994">
                  <a:moveTo>
                    <a:pt x="17994" y="0"/>
                  </a:moveTo>
                  <a:cubicBezTo>
                    <a:pt x="10608" y="0"/>
                    <a:pt x="3897" y="5036"/>
                    <a:pt x="2102" y="12529"/>
                  </a:cubicBezTo>
                  <a:cubicBezTo>
                    <a:pt x="1" y="21302"/>
                    <a:pt x="5405" y="30108"/>
                    <a:pt x="14178" y="32243"/>
                  </a:cubicBezTo>
                  <a:cubicBezTo>
                    <a:pt x="15457" y="32550"/>
                    <a:pt x="16738" y="32696"/>
                    <a:pt x="18000" y="32696"/>
                  </a:cubicBezTo>
                  <a:cubicBezTo>
                    <a:pt x="25386" y="32696"/>
                    <a:pt x="32097" y="27661"/>
                    <a:pt x="33892" y="20168"/>
                  </a:cubicBezTo>
                  <a:cubicBezTo>
                    <a:pt x="35993" y="11395"/>
                    <a:pt x="30589" y="2555"/>
                    <a:pt x="21817" y="454"/>
                  </a:cubicBezTo>
                  <a:cubicBezTo>
                    <a:pt x="20537" y="147"/>
                    <a:pt x="19256" y="0"/>
                    <a:pt x="1799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3657775" y="3251925"/>
              <a:ext cx="781425" cy="653850"/>
            </a:xfrm>
            <a:custGeom>
              <a:rect b="b" l="l" r="r" t="t"/>
              <a:pathLst>
                <a:path extrusionOk="0" h="26154" w="31257">
                  <a:moveTo>
                    <a:pt x="27987" y="1"/>
                  </a:moveTo>
                  <a:lnTo>
                    <a:pt x="27987" y="1"/>
                  </a:lnTo>
                  <a:cubicBezTo>
                    <a:pt x="28888" y="2036"/>
                    <a:pt x="29422" y="4337"/>
                    <a:pt x="29422" y="6739"/>
                  </a:cubicBezTo>
                  <a:cubicBezTo>
                    <a:pt x="29422" y="15746"/>
                    <a:pt x="22083" y="23084"/>
                    <a:pt x="13077" y="23084"/>
                  </a:cubicBezTo>
                  <a:cubicBezTo>
                    <a:pt x="7740" y="23084"/>
                    <a:pt x="3003" y="20516"/>
                    <a:pt x="1" y="16546"/>
                  </a:cubicBezTo>
                  <a:lnTo>
                    <a:pt x="1" y="16546"/>
                  </a:lnTo>
                  <a:cubicBezTo>
                    <a:pt x="2569" y="22217"/>
                    <a:pt x="8240" y="26153"/>
                    <a:pt x="14878" y="26153"/>
                  </a:cubicBezTo>
                  <a:cubicBezTo>
                    <a:pt x="23885" y="26153"/>
                    <a:pt x="31223" y="18814"/>
                    <a:pt x="31223" y="9808"/>
                  </a:cubicBezTo>
                  <a:cubicBezTo>
                    <a:pt x="31256" y="6139"/>
                    <a:pt x="30056" y="2703"/>
                    <a:pt x="27987" y="1"/>
                  </a:cubicBezTo>
                  <a:close/>
                </a:path>
              </a:pathLst>
            </a:custGeom>
            <a:solidFill>
              <a:srgbClr val="FFFFFF">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3581050" y="3046800"/>
              <a:ext cx="899850" cy="899825"/>
            </a:xfrm>
            <a:custGeom>
              <a:rect b="b" l="l" r="r" t="t"/>
              <a:pathLst>
                <a:path extrusionOk="0" fill="none" h="35993" w="35994">
                  <a:moveTo>
                    <a:pt x="21817" y="2102"/>
                  </a:moveTo>
                  <a:cubicBezTo>
                    <a:pt x="30589" y="4203"/>
                    <a:pt x="35993" y="13043"/>
                    <a:pt x="33892" y="21816"/>
                  </a:cubicBezTo>
                  <a:cubicBezTo>
                    <a:pt x="31790" y="30589"/>
                    <a:pt x="22951" y="35993"/>
                    <a:pt x="14178" y="33891"/>
                  </a:cubicBezTo>
                  <a:cubicBezTo>
                    <a:pt x="5405" y="31756"/>
                    <a:pt x="1" y="22950"/>
                    <a:pt x="2102" y="14177"/>
                  </a:cubicBezTo>
                  <a:cubicBezTo>
                    <a:pt x="4204" y="5404"/>
                    <a:pt x="13044" y="0"/>
                    <a:pt x="21817" y="2102"/>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3804550" y="3313650"/>
              <a:ext cx="104275" cy="200175"/>
            </a:xfrm>
            <a:custGeom>
              <a:rect b="b" l="l" r="r" t="t"/>
              <a:pathLst>
                <a:path extrusionOk="0" h="8007" w="4171">
                  <a:moveTo>
                    <a:pt x="2202" y="0"/>
                  </a:moveTo>
                  <a:cubicBezTo>
                    <a:pt x="1001" y="0"/>
                    <a:pt x="1" y="1768"/>
                    <a:pt x="1" y="4003"/>
                  </a:cubicBezTo>
                  <a:cubicBezTo>
                    <a:pt x="1" y="6205"/>
                    <a:pt x="1001" y="8006"/>
                    <a:pt x="2202" y="8006"/>
                  </a:cubicBezTo>
                  <a:cubicBezTo>
                    <a:pt x="3036" y="8006"/>
                    <a:pt x="3770" y="7172"/>
                    <a:pt x="4170" y="5938"/>
                  </a:cubicBezTo>
                  <a:lnTo>
                    <a:pt x="2202" y="4003"/>
                  </a:lnTo>
                  <a:lnTo>
                    <a:pt x="4170" y="2035"/>
                  </a:lnTo>
                  <a:cubicBezTo>
                    <a:pt x="3803" y="834"/>
                    <a:pt x="3036" y="0"/>
                    <a:pt x="220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4151475" y="3313650"/>
              <a:ext cx="104250" cy="200175"/>
            </a:xfrm>
            <a:custGeom>
              <a:rect b="b" l="l" r="r" t="t"/>
              <a:pathLst>
                <a:path extrusionOk="0" h="8007" w="4170">
                  <a:moveTo>
                    <a:pt x="2235" y="0"/>
                  </a:moveTo>
                  <a:cubicBezTo>
                    <a:pt x="1001" y="0"/>
                    <a:pt x="0" y="1768"/>
                    <a:pt x="0" y="4003"/>
                  </a:cubicBezTo>
                  <a:cubicBezTo>
                    <a:pt x="0" y="6205"/>
                    <a:pt x="1001" y="8006"/>
                    <a:pt x="2235" y="8006"/>
                  </a:cubicBezTo>
                  <a:cubicBezTo>
                    <a:pt x="3069" y="8006"/>
                    <a:pt x="3770" y="7172"/>
                    <a:pt x="4170" y="5938"/>
                  </a:cubicBezTo>
                  <a:lnTo>
                    <a:pt x="2235" y="4003"/>
                  </a:lnTo>
                  <a:lnTo>
                    <a:pt x="4170" y="2035"/>
                  </a:lnTo>
                  <a:cubicBezTo>
                    <a:pt x="3803" y="834"/>
                    <a:pt x="3069" y="0"/>
                    <a:pt x="223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3782050" y="3555475"/>
              <a:ext cx="497875" cy="169325"/>
            </a:xfrm>
            <a:custGeom>
              <a:rect b="b" l="l" r="r" t="t"/>
              <a:pathLst>
                <a:path extrusionOk="0" fill="none" h="6773" w="19915">
                  <a:moveTo>
                    <a:pt x="0" y="1"/>
                  </a:moveTo>
                  <a:cubicBezTo>
                    <a:pt x="1568" y="3937"/>
                    <a:pt x="5404" y="6773"/>
                    <a:pt x="9940" y="6773"/>
                  </a:cubicBezTo>
                  <a:cubicBezTo>
                    <a:pt x="14477" y="6773"/>
                    <a:pt x="18346" y="3937"/>
                    <a:pt x="19914" y="1"/>
                  </a:cubicBezTo>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27"/>
          <p:cNvGrpSpPr/>
          <p:nvPr/>
        </p:nvGrpSpPr>
        <p:grpSpPr>
          <a:xfrm>
            <a:off x="8256958" y="3891305"/>
            <a:ext cx="535749" cy="547122"/>
            <a:chOff x="3477650" y="837700"/>
            <a:chExt cx="314425" cy="321100"/>
          </a:xfrm>
        </p:grpSpPr>
        <p:sp>
          <p:nvSpPr>
            <p:cNvPr id="720" name="Google Shape;720;p2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27"/>
          <p:cNvGrpSpPr/>
          <p:nvPr/>
        </p:nvGrpSpPr>
        <p:grpSpPr>
          <a:xfrm>
            <a:off x="337021" y="309755"/>
            <a:ext cx="535749" cy="547122"/>
            <a:chOff x="3477650" y="837700"/>
            <a:chExt cx="314425" cy="321100"/>
          </a:xfrm>
        </p:grpSpPr>
        <p:sp>
          <p:nvSpPr>
            <p:cNvPr id="723" name="Google Shape;723;p2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25" name="Shape 725"/>
        <p:cNvGrpSpPr/>
        <p:nvPr/>
      </p:nvGrpSpPr>
      <p:grpSpPr>
        <a:xfrm>
          <a:off x="0" y="0"/>
          <a:ext cx="0" cy="0"/>
          <a:chOff x="0" y="0"/>
          <a:chExt cx="0" cy="0"/>
        </a:xfrm>
      </p:grpSpPr>
      <p:sp>
        <p:nvSpPr>
          <p:cNvPr id="726" name="Google Shape;726;p28"/>
          <p:cNvSpPr/>
          <p:nvPr/>
        </p:nvSpPr>
        <p:spPr>
          <a:xfrm>
            <a:off x="6422638" y="6412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28"/>
          <p:cNvGrpSpPr/>
          <p:nvPr/>
        </p:nvGrpSpPr>
        <p:grpSpPr>
          <a:xfrm rot="5400000">
            <a:off x="-24395" y="967771"/>
            <a:ext cx="738667" cy="502594"/>
            <a:chOff x="200200" y="2278225"/>
            <a:chExt cx="862425" cy="586800"/>
          </a:xfrm>
        </p:grpSpPr>
        <p:sp>
          <p:nvSpPr>
            <p:cNvPr id="728" name="Google Shape;728;p2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8"/>
          <p:cNvGrpSpPr/>
          <p:nvPr/>
        </p:nvGrpSpPr>
        <p:grpSpPr>
          <a:xfrm>
            <a:off x="60483" y="4390480"/>
            <a:ext cx="535749" cy="547122"/>
            <a:chOff x="3477650" y="837700"/>
            <a:chExt cx="314425" cy="321100"/>
          </a:xfrm>
        </p:grpSpPr>
        <p:sp>
          <p:nvSpPr>
            <p:cNvPr id="733" name="Google Shape;733;p28"/>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8"/>
          <p:cNvGrpSpPr/>
          <p:nvPr/>
        </p:nvGrpSpPr>
        <p:grpSpPr>
          <a:xfrm rot="5400000">
            <a:off x="8412592" y="3306121"/>
            <a:ext cx="738667" cy="502594"/>
            <a:chOff x="200200" y="2278225"/>
            <a:chExt cx="862425" cy="586800"/>
          </a:xfrm>
        </p:grpSpPr>
        <p:sp>
          <p:nvSpPr>
            <p:cNvPr id="736" name="Google Shape;736;p2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40" name="Shape 740"/>
        <p:cNvGrpSpPr/>
        <p:nvPr/>
      </p:nvGrpSpPr>
      <p:grpSpPr>
        <a:xfrm>
          <a:off x="0" y="0"/>
          <a:ext cx="0" cy="0"/>
          <a:chOff x="0" y="0"/>
          <a:chExt cx="0" cy="0"/>
        </a:xfrm>
      </p:grpSpPr>
      <p:grpSp>
        <p:nvGrpSpPr>
          <p:cNvPr id="741" name="Google Shape;741;p29"/>
          <p:cNvGrpSpPr/>
          <p:nvPr/>
        </p:nvGrpSpPr>
        <p:grpSpPr>
          <a:xfrm>
            <a:off x="85355" y="4608571"/>
            <a:ext cx="738667" cy="502594"/>
            <a:chOff x="200200" y="2278225"/>
            <a:chExt cx="862425" cy="586800"/>
          </a:xfrm>
        </p:grpSpPr>
        <p:sp>
          <p:nvSpPr>
            <p:cNvPr id="742" name="Google Shape;742;p29"/>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29"/>
          <p:cNvSpPr/>
          <p:nvPr/>
        </p:nvSpPr>
        <p:spPr>
          <a:xfrm>
            <a:off x="6293788" y="4622188"/>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29"/>
          <p:cNvGrpSpPr/>
          <p:nvPr/>
        </p:nvGrpSpPr>
        <p:grpSpPr>
          <a:xfrm>
            <a:off x="8430783" y="113043"/>
            <a:ext cx="535749" cy="547122"/>
            <a:chOff x="3477650" y="837700"/>
            <a:chExt cx="314425" cy="321100"/>
          </a:xfrm>
        </p:grpSpPr>
        <p:sp>
          <p:nvSpPr>
            <p:cNvPr id="748" name="Google Shape;748;p29"/>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9"/>
          <p:cNvGrpSpPr/>
          <p:nvPr/>
        </p:nvGrpSpPr>
        <p:grpSpPr>
          <a:xfrm>
            <a:off x="8692208" y="711418"/>
            <a:ext cx="535749" cy="547122"/>
            <a:chOff x="3477650" y="837700"/>
            <a:chExt cx="314425" cy="321100"/>
          </a:xfrm>
        </p:grpSpPr>
        <p:sp>
          <p:nvSpPr>
            <p:cNvPr id="751" name="Google Shape;751;p29"/>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29"/>
          <p:cNvGrpSpPr/>
          <p:nvPr/>
        </p:nvGrpSpPr>
        <p:grpSpPr>
          <a:xfrm rot="5400000">
            <a:off x="-32695" y="3911746"/>
            <a:ext cx="738667" cy="502594"/>
            <a:chOff x="200200" y="2278225"/>
            <a:chExt cx="862425" cy="586800"/>
          </a:xfrm>
        </p:grpSpPr>
        <p:sp>
          <p:nvSpPr>
            <p:cNvPr id="754" name="Google Shape;754;p29"/>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61" name="Shape 7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5" name="Google Shape;95;p4"/>
          <p:cNvSpPr txBox="1"/>
          <p:nvPr>
            <p:ph idx="1" type="body"/>
          </p:nvPr>
        </p:nvSpPr>
        <p:spPr>
          <a:xfrm>
            <a:off x="720000" y="1215750"/>
            <a:ext cx="7704000" cy="3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96" name="Google Shape;96;p4"/>
          <p:cNvGrpSpPr/>
          <p:nvPr/>
        </p:nvGrpSpPr>
        <p:grpSpPr>
          <a:xfrm>
            <a:off x="814908" y="169118"/>
            <a:ext cx="535749" cy="547122"/>
            <a:chOff x="3477650" y="837700"/>
            <a:chExt cx="314425" cy="321100"/>
          </a:xfrm>
        </p:grpSpPr>
        <p:sp>
          <p:nvSpPr>
            <p:cNvPr id="97" name="Google Shape;97;p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a:off x="64783" y="4048243"/>
            <a:ext cx="535749" cy="547122"/>
            <a:chOff x="3477650" y="837700"/>
            <a:chExt cx="314425" cy="321100"/>
          </a:xfrm>
        </p:grpSpPr>
        <p:sp>
          <p:nvSpPr>
            <p:cNvPr id="100" name="Google Shape;100;p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4"/>
          <p:cNvSpPr/>
          <p:nvPr/>
        </p:nvSpPr>
        <p:spPr>
          <a:xfrm>
            <a:off x="7692072" y="4649510"/>
            <a:ext cx="738700" cy="371981"/>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4"/>
          <p:cNvGrpSpPr/>
          <p:nvPr/>
        </p:nvGrpSpPr>
        <p:grpSpPr>
          <a:xfrm rot="5400000">
            <a:off x="8286175" y="785713"/>
            <a:ext cx="862425" cy="586800"/>
            <a:chOff x="200200" y="2278225"/>
            <a:chExt cx="862425" cy="586800"/>
          </a:xfrm>
        </p:grpSpPr>
        <p:sp>
          <p:nvSpPr>
            <p:cNvPr id="104" name="Google Shape;104;p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762" name="Shape 762"/>
        <p:cNvGrpSpPr/>
        <p:nvPr/>
      </p:nvGrpSpPr>
      <p:grpSpPr>
        <a:xfrm>
          <a:off x="0" y="0"/>
          <a:ext cx="0" cy="0"/>
          <a:chOff x="0" y="0"/>
          <a:chExt cx="0" cy="0"/>
        </a:xfrm>
      </p:grpSpPr>
      <p:sp>
        <p:nvSpPr>
          <p:cNvPr id="763" name="Google Shape;763;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5"/>
          <p:cNvSpPr txBox="1"/>
          <p:nvPr>
            <p:ph idx="1" type="subTitle"/>
          </p:nvPr>
        </p:nvSpPr>
        <p:spPr>
          <a:xfrm>
            <a:off x="5040058" y="2788300"/>
            <a:ext cx="2560500" cy="12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5"/>
          <p:cNvSpPr txBox="1"/>
          <p:nvPr>
            <p:ph idx="2" type="subTitle"/>
          </p:nvPr>
        </p:nvSpPr>
        <p:spPr>
          <a:xfrm>
            <a:off x="1543450" y="2788300"/>
            <a:ext cx="2560500" cy="12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5"/>
          <p:cNvSpPr txBox="1"/>
          <p:nvPr>
            <p:ph idx="3" type="subTitle"/>
          </p:nvPr>
        </p:nvSpPr>
        <p:spPr>
          <a:xfrm>
            <a:off x="5040058" y="2393501"/>
            <a:ext cx="25605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3" name="Google Shape;113;p5"/>
          <p:cNvSpPr txBox="1"/>
          <p:nvPr>
            <p:ph idx="4" type="subTitle"/>
          </p:nvPr>
        </p:nvSpPr>
        <p:spPr>
          <a:xfrm>
            <a:off x="1543450" y="2393501"/>
            <a:ext cx="25605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5"/>
          <p:cNvSpPr/>
          <p:nvPr/>
        </p:nvSpPr>
        <p:spPr>
          <a:xfrm>
            <a:off x="293250" y="899725"/>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5"/>
          <p:cNvGrpSpPr/>
          <p:nvPr/>
        </p:nvGrpSpPr>
        <p:grpSpPr>
          <a:xfrm rot="5400000">
            <a:off x="8418605" y="886121"/>
            <a:ext cx="738667" cy="502594"/>
            <a:chOff x="200200" y="2278225"/>
            <a:chExt cx="862425" cy="586800"/>
          </a:xfrm>
        </p:grpSpPr>
        <p:sp>
          <p:nvSpPr>
            <p:cNvPr id="116" name="Google Shape;116;p5"/>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5"/>
          <p:cNvSpPr/>
          <p:nvPr/>
        </p:nvSpPr>
        <p:spPr>
          <a:xfrm>
            <a:off x="805400" y="3018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5"/>
          <p:cNvGrpSpPr/>
          <p:nvPr/>
        </p:nvGrpSpPr>
        <p:grpSpPr>
          <a:xfrm>
            <a:off x="7491755" y="4434571"/>
            <a:ext cx="738667" cy="502594"/>
            <a:chOff x="200200" y="2278225"/>
            <a:chExt cx="862425" cy="586800"/>
          </a:xfrm>
        </p:grpSpPr>
        <p:sp>
          <p:nvSpPr>
            <p:cNvPr id="122" name="Google Shape;122;p5"/>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503483" y="3440193"/>
            <a:ext cx="535749" cy="547122"/>
            <a:chOff x="3477650" y="837700"/>
            <a:chExt cx="314425" cy="321100"/>
          </a:xfrm>
        </p:grpSpPr>
        <p:sp>
          <p:nvSpPr>
            <p:cNvPr id="127" name="Google Shape;127;p5"/>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5"/>
          <p:cNvGrpSpPr/>
          <p:nvPr/>
        </p:nvGrpSpPr>
        <p:grpSpPr>
          <a:xfrm>
            <a:off x="135633" y="4335018"/>
            <a:ext cx="535749" cy="547122"/>
            <a:chOff x="3477650" y="837700"/>
            <a:chExt cx="314425" cy="321100"/>
          </a:xfrm>
        </p:grpSpPr>
        <p:sp>
          <p:nvSpPr>
            <p:cNvPr id="130" name="Google Shape;130;p5"/>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4" name="Google Shape;134;p6"/>
          <p:cNvSpPr/>
          <p:nvPr/>
        </p:nvSpPr>
        <p:spPr>
          <a:xfrm>
            <a:off x="338400" y="641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6"/>
          <p:cNvGrpSpPr/>
          <p:nvPr/>
        </p:nvGrpSpPr>
        <p:grpSpPr>
          <a:xfrm>
            <a:off x="185580" y="4594971"/>
            <a:ext cx="738667" cy="502594"/>
            <a:chOff x="200200" y="2278225"/>
            <a:chExt cx="862425" cy="586800"/>
          </a:xfrm>
        </p:grpSpPr>
        <p:sp>
          <p:nvSpPr>
            <p:cNvPr id="136" name="Google Shape;136;p6"/>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6"/>
          <p:cNvGrpSpPr/>
          <p:nvPr/>
        </p:nvGrpSpPr>
        <p:grpSpPr>
          <a:xfrm>
            <a:off x="7947333" y="4701530"/>
            <a:ext cx="535749" cy="547122"/>
            <a:chOff x="3477650" y="837700"/>
            <a:chExt cx="314425" cy="321100"/>
          </a:xfrm>
        </p:grpSpPr>
        <p:sp>
          <p:nvSpPr>
            <p:cNvPr id="141" name="Google Shape;141;p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6"/>
          <p:cNvGrpSpPr/>
          <p:nvPr/>
        </p:nvGrpSpPr>
        <p:grpSpPr>
          <a:xfrm rot="5400000">
            <a:off x="-60695" y="3974334"/>
            <a:ext cx="738667" cy="502594"/>
            <a:chOff x="200200" y="2278225"/>
            <a:chExt cx="862425" cy="586800"/>
          </a:xfrm>
        </p:grpSpPr>
        <p:sp>
          <p:nvSpPr>
            <p:cNvPr id="144" name="Google Shape;144;p6"/>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6"/>
          <p:cNvGrpSpPr/>
          <p:nvPr/>
        </p:nvGrpSpPr>
        <p:grpSpPr>
          <a:xfrm>
            <a:off x="8533883" y="4251730"/>
            <a:ext cx="535749" cy="547122"/>
            <a:chOff x="3477650" y="837700"/>
            <a:chExt cx="314425" cy="321100"/>
          </a:xfrm>
        </p:grpSpPr>
        <p:sp>
          <p:nvSpPr>
            <p:cNvPr id="149" name="Google Shape;149;p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sp>
        <p:nvSpPr>
          <p:cNvPr id="152" name="Google Shape;152;p7"/>
          <p:cNvSpPr txBox="1"/>
          <p:nvPr>
            <p:ph idx="1" type="subTitle"/>
          </p:nvPr>
        </p:nvSpPr>
        <p:spPr>
          <a:xfrm>
            <a:off x="2596450" y="1263375"/>
            <a:ext cx="3951000" cy="1211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gn="ctr">
              <a:lnSpc>
                <a:spcPct val="100000"/>
              </a:lnSpc>
              <a:spcBef>
                <a:spcPts val="0"/>
              </a:spcBef>
              <a:spcAft>
                <a:spcPts val="0"/>
              </a:spcAft>
              <a:buClr>
                <a:srgbClr val="999999"/>
              </a:buClr>
              <a:buSzPts val="800"/>
              <a:buFont typeface="Open Sans"/>
              <a:buAutoNum type="alphaLcPeriod"/>
              <a:defRPr/>
            </a:lvl2pPr>
            <a:lvl3pPr lvl="2" rtl="0" algn="ctr">
              <a:lnSpc>
                <a:spcPct val="100000"/>
              </a:lnSpc>
              <a:spcBef>
                <a:spcPts val="0"/>
              </a:spcBef>
              <a:spcAft>
                <a:spcPts val="0"/>
              </a:spcAft>
              <a:buClr>
                <a:srgbClr val="999999"/>
              </a:buClr>
              <a:buSzPts val="800"/>
              <a:buFont typeface="Open Sans"/>
              <a:buAutoNum type="romanLcPeriod"/>
              <a:defRPr/>
            </a:lvl3pPr>
            <a:lvl4pPr lvl="3" rtl="0" algn="ctr">
              <a:lnSpc>
                <a:spcPct val="100000"/>
              </a:lnSpc>
              <a:spcBef>
                <a:spcPts val="0"/>
              </a:spcBef>
              <a:spcAft>
                <a:spcPts val="0"/>
              </a:spcAft>
              <a:buClr>
                <a:srgbClr val="999999"/>
              </a:buClr>
              <a:buSzPts val="800"/>
              <a:buFont typeface="Open Sans"/>
              <a:buAutoNum type="arabicPeriod"/>
              <a:defRPr/>
            </a:lvl4pPr>
            <a:lvl5pPr lvl="4" rtl="0" algn="ctr">
              <a:lnSpc>
                <a:spcPct val="100000"/>
              </a:lnSpc>
              <a:spcBef>
                <a:spcPts val="0"/>
              </a:spcBef>
              <a:spcAft>
                <a:spcPts val="0"/>
              </a:spcAft>
              <a:buClr>
                <a:srgbClr val="999999"/>
              </a:buClr>
              <a:buSzPts val="1200"/>
              <a:buFont typeface="Open Sans"/>
              <a:buAutoNum type="alphaLcPeriod"/>
              <a:defRPr/>
            </a:lvl5pPr>
            <a:lvl6pPr lvl="5" rtl="0" algn="ctr">
              <a:lnSpc>
                <a:spcPct val="100000"/>
              </a:lnSpc>
              <a:spcBef>
                <a:spcPts val="0"/>
              </a:spcBef>
              <a:spcAft>
                <a:spcPts val="0"/>
              </a:spcAft>
              <a:buClr>
                <a:srgbClr val="999999"/>
              </a:buClr>
              <a:buSzPts val="1200"/>
              <a:buFont typeface="Open Sans"/>
              <a:buAutoNum type="romanLcPeriod"/>
              <a:defRPr/>
            </a:lvl6pPr>
            <a:lvl7pPr lvl="6" rtl="0" algn="ctr">
              <a:lnSpc>
                <a:spcPct val="100000"/>
              </a:lnSpc>
              <a:spcBef>
                <a:spcPts val="0"/>
              </a:spcBef>
              <a:spcAft>
                <a:spcPts val="0"/>
              </a:spcAft>
              <a:buClr>
                <a:srgbClr val="999999"/>
              </a:buClr>
              <a:buSzPts val="700"/>
              <a:buFont typeface="Open Sans"/>
              <a:buAutoNum type="arabicPeriod"/>
              <a:defRPr/>
            </a:lvl7pPr>
            <a:lvl8pPr lvl="7" rtl="0" algn="ctr">
              <a:lnSpc>
                <a:spcPct val="100000"/>
              </a:lnSpc>
              <a:spcBef>
                <a:spcPts val="0"/>
              </a:spcBef>
              <a:spcAft>
                <a:spcPts val="0"/>
              </a:spcAft>
              <a:buClr>
                <a:srgbClr val="999999"/>
              </a:buClr>
              <a:buSzPts val="700"/>
              <a:buFont typeface="Open Sans"/>
              <a:buAutoNum type="alphaLcPeriod"/>
              <a:defRPr/>
            </a:lvl8pPr>
            <a:lvl9pPr lvl="8" rtl="0" algn="ctr">
              <a:lnSpc>
                <a:spcPct val="100000"/>
              </a:lnSpc>
              <a:spcBef>
                <a:spcPts val="0"/>
              </a:spcBef>
              <a:spcAft>
                <a:spcPts val="0"/>
              </a:spcAft>
              <a:buClr>
                <a:srgbClr val="999999"/>
              </a:buClr>
              <a:buSzPts val="600"/>
              <a:buFont typeface="Open Sans"/>
              <a:buAutoNum type="romanLcPeriod"/>
              <a:defRPr/>
            </a:lvl9pPr>
          </a:lstStyle>
          <a:p/>
        </p:txBody>
      </p:sp>
      <p:sp>
        <p:nvSpPr>
          <p:cNvPr id="153" name="Google Shape;153;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4" name="Google Shape;154;p7"/>
          <p:cNvSpPr/>
          <p:nvPr/>
        </p:nvSpPr>
        <p:spPr>
          <a:xfrm>
            <a:off x="6405600" y="460856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7"/>
          <p:cNvGrpSpPr/>
          <p:nvPr/>
        </p:nvGrpSpPr>
        <p:grpSpPr>
          <a:xfrm>
            <a:off x="8494983" y="168055"/>
            <a:ext cx="535749" cy="547122"/>
            <a:chOff x="3477650" y="837700"/>
            <a:chExt cx="314425" cy="321100"/>
          </a:xfrm>
        </p:grpSpPr>
        <p:sp>
          <p:nvSpPr>
            <p:cNvPr id="156" name="Google Shape;156;p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7"/>
          <p:cNvGrpSpPr/>
          <p:nvPr/>
        </p:nvGrpSpPr>
        <p:grpSpPr>
          <a:xfrm rot="5400000">
            <a:off x="99367" y="2141109"/>
            <a:ext cx="738667" cy="502594"/>
            <a:chOff x="200200" y="2278225"/>
            <a:chExt cx="862425" cy="586800"/>
          </a:xfrm>
        </p:grpSpPr>
        <p:sp>
          <p:nvSpPr>
            <p:cNvPr id="159" name="Google Shape;159;p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7"/>
          <p:cNvGrpSpPr/>
          <p:nvPr/>
        </p:nvGrpSpPr>
        <p:grpSpPr>
          <a:xfrm rot="5400000">
            <a:off x="-67245" y="1381409"/>
            <a:ext cx="738667" cy="502594"/>
            <a:chOff x="200200" y="2278225"/>
            <a:chExt cx="862425" cy="586800"/>
          </a:xfrm>
        </p:grpSpPr>
        <p:sp>
          <p:nvSpPr>
            <p:cNvPr id="164" name="Google Shape;164;p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 name="Shape 168"/>
        <p:cNvGrpSpPr/>
        <p:nvPr/>
      </p:nvGrpSpPr>
      <p:grpSpPr>
        <a:xfrm>
          <a:off x="0" y="0"/>
          <a:ext cx="0" cy="0"/>
          <a:chOff x="0" y="0"/>
          <a:chExt cx="0" cy="0"/>
        </a:xfrm>
      </p:grpSpPr>
      <p:sp>
        <p:nvSpPr>
          <p:cNvPr id="169" name="Google Shape;169;p8"/>
          <p:cNvSpPr txBox="1"/>
          <p:nvPr>
            <p:ph type="title"/>
          </p:nvPr>
        </p:nvSpPr>
        <p:spPr>
          <a:xfrm>
            <a:off x="713225" y="1652500"/>
            <a:ext cx="7717800" cy="1449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70" name="Google Shape;170;p8"/>
          <p:cNvGrpSpPr/>
          <p:nvPr/>
        </p:nvGrpSpPr>
        <p:grpSpPr>
          <a:xfrm>
            <a:off x="713225" y="4343500"/>
            <a:ext cx="550425" cy="609625"/>
            <a:chOff x="5017075" y="486625"/>
            <a:chExt cx="550425" cy="609625"/>
          </a:xfrm>
        </p:grpSpPr>
        <p:sp>
          <p:nvSpPr>
            <p:cNvPr id="171" name="Google Shape;171;p8"/>
            <p:cNvSpPr/>
            <p:nvPr/>
          </p:nvSpPr>
          <p:spPr>
            <a:xfrm>
              <a:off x="5017075" y="716800"/>
              <a:ext cx="321100" cy="379450"/>
            </a:xfrm>
            <a:custGeom>
              <a:rect b="b" l="l" r="r" t="t"/>
              <a:pathLst>
                <a:path extrusionOk="0" h="15178" w="12844">
                  <a:moveTo>
                    <a:pt x="1" y="0"/>
                  </a:moveTo>
                  <a:lnTo>
                    <a:pt x="1" y="15178"/>
                  </a:lnTo>
                  <a:lnTo>
                    <a:pt x="12843" y="15178"/>
                  </a:lnTo>
                  <a:lnTo>
                    <a:pt x="12843" y="4837"/>
                  </a:lnTo>
                  <a:lnTo>
                    <a:pt x="7973"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5216400" y="716800"/>
              <a:ext cx="121775" cy="120925"/>
            </a:xfrm>
            <a:custGeom>
              <a:rect b="b" l="l" r="r" t="t"/>
              <a:pathLst>
                <a:path extrusionOk="0" fill="none" h="4837" w="4871">
                  <a:moveTo>
                    <a:pt x="4870" y="4837"/>
                  </a:moveTo>
                  <a:lnTo>
                    <a:pt x="0" y="4837"/>
                  </a:lnTo>
                  <a:lnTo>
                    <a:pt x="0" y="0"/>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5017075" y="716800"/>
              <a:ext cx="321100" cy="379450"/>
            </a:xfrm>
            <a:custGeom>
              <a:rect b="b" l="l" r="r" t="t"/>
              <a:pathLst>
                <a:path extrusionOk="0" fill="none" h="15178" w="12844">
                  <a:moveTo>
                    <a:pt x="7973" y="0"/>
                  </a:moveTo>
                  <a:lnTo>
                    <a:pt x="1" y="0"/>
                  </a:lnTo>
                  <a:lnTo>
                    <a:pt x="1" y="15178"/>
                  </a:lnTo>
                  <a:lnTo>
                    <a:pt x="12843" y="15178"/>
                  </a:lnTo>
                  <a:lnTo>
                    <a:pt x="12843" y="4837"/>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5074625" y="659250"/>
              <a:ext cx="321100" cy="379450"/>
            </a:xfrm>
            <a:custGeom>
              <a:rect b="b" l="l" r="r" t="t"/>
              <a:pathLst>
                <a:path extrusionOk="0" h="15178" w="12844">
                  <a:moveTo>
                    <a:pt x="1" y="0"/>
                  </a:moveTo>
                  <a:lnTo>
                    <a:pt x="1" y="15178"/>
                  </a:lnTo>
                  <a:lnTo>
                    <a:pt x="12843" y="15178"/>
                  </a:lnTo>
                  <a:lnTo>
                    <a:pt x="12843" y="4837"/>
                  </a:lnTo>
                  <a:lnTo>
                    <a:pt x="8006"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5274775" y="659250"/>
              <a:ext cx="120950" cy="120950"/>
            </a:xfrm>
            <a:custGeom>
              <a:rect b="b" l="l" r="r" t="t"/>
              <a:pathLst>
                <a:path extrusionOk="0" fill="none" h="4838" w="4838">
                  <a:moveTo>
                    <a:pt x="4837" y="4837"/>
                  </a:moveTo>
                  <a:lnTo>
                    <a:pt x="0" y="4837"/>
                  </a:lnTo>
                  <a:lnTo>
                    <a:pt x="0" y="0"/>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5074625" y="659250"/>
              <a:ext cx="321100" cy="379450"/>
            </a:xfrm>
            <a:custGeom>
              <a:rect b="b" l="l" r="r" t="t"/>
              <a:pathLst>
                <a:path extrusionOk="0" fill="none" h="15178" w="12844">
                  <a:moveTo>
                    <a:pt x="8006" y="0"/>
                  </a:moveTo>
                  <a:lnTo>
                    <a:pt x="1" y="0"/>
                  </a:lnTo>
                  <a:lnTo>
                    <a:pt x="1" y="15178"/>
                  </a:lnTo>
                  <a:lnTo>
                    <a:pt x="12843" y="15178"/>
                  </a:lnTo>
                  <a:lnTo>
                    <a:pt x="12843" y="4837"/>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5131325" y="601700"/>
              <a:ext cx="321100" cy="379475"/>
            </a:xfrm>
            <a:custGeom>
              <a:rect b="b" l="l" r="r" t="t"/>
              <a:pathLst>
                <a:path extrusionOk="0" h="15179" w="12844">
                  <a:moveTo>
                    <a:pt x="1" y="1"/>
                  </a:moveTo>
                  <a:lnTo>
                    <a:pt x="1" y="15178"/>
                  </a:lnTo>
                  <a:lnTo>
                    <a:pt x="12843" y="15178"/>
                  </a:lnTo>
                  <a:lnTo>
                    <a:pt x="12843" y="4838"/>
                  </a:lnTo>
                  <a:lnTo>
                    <a:pt x="8007"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5331475" y="601700"/>
              <a:ext cx="120950" cy="120950"/>
            </a:xfrm>
            <a:custGeom>
              <a:rect b="b" l="l" r="r" t="t"/>
              <a:pathLst>
                <a:path extrusionOk="0" fill="none" h="4838" w="4838">
                  <a:moveTo>
                    <a:pt x="4837" y="4838"/>
                  </a:moveTo>
                  <a:lnTo>
                    <a:pt x="1" y="4838"/>
                  </a:lnTo>
                  <a:lnTo>
                    <a:pt x="1" y="1"/>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5131325" y="601700"/>
              <a:ext cx="321100" cy="379475"/>
            </a:xfrm>
            <a:custGeom>
              <a:rect b="b" l="l" r="r" t="t"/>
              <a:pathLst>
                <a:path extrusionOk="0" fill="none" h="15179" w="12844">
                  <a:moveTo>
                    <a:pt x="8007" y="1"/>
                  </a:moveTo>
                  <a:lnTo>
                    <a:pt x="1" y="1"/>
                  </a:lnTo>
                  <a:lnTo>
                    <a:pt x="1" y="15178"/>
                  </a:lnTo>
                  <a:lnTo>
                    <a:pt x="12843" y="15178"/>
                  </a:lnTo>
                  <a:lnTo>
                    <a:pt x="12843" y="4838"/>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5189700" y="545000"/>
              <a:ext cx="320275" cy="379450"/>
            </a:xfrm>
            <a:custGeom>
              <a:rect b="b" l="l" r="r" t="t"/>
              <a:pathLst>
                <a:path extrusionOk="0" h="15178" w="12811">
                  <a:moveTo>
                    <a:pt x="1" y="0"/>
                  </a:moveTo>
                  <a:lnTo>
                    <a:pt x="1" y="15178"/>
                  </a:lnTo>
                  <a:lnTo>
                    <a:pt x="12810" y="15178"/>
                  </a:lnTo>
                  <a:lnTo>
                    <a:pt x="12810" y="4837"/>
                  </a:lnTo>
                  <a:lnTo>
                    <a:pt x="7973"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5389025" y="545000"/>
              <a:ext cx="120950" cy="120950"/>
            </a:xfrm>
            <a:custGeom>
              <a:rect b="b" l="l" r="r" t="t"/>
              <a:pathLst>
                <a:path extrusionOk="0" fill="none" h="4838" w="4838">
                  <a:moveTo>
                    <a:pt x="4837" y="4837"/>
                  </a:moveTo>
                  <a:lnTo>
                    <a:pt x="0" y="4837"/>
                  </a:lnTo>
                  <a:lnTo>
                    <a:pt x="0" y="0"/>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5189700" y="545000"/>
              <a:ext cx="320275" cy="379450"/>
            </a:xfrm>
            <a:custGeom>
              <a:rect b="b" l="l" r="r" t="t"/>
              <a:pathLst>
                <a:path extrusionOk="0" fill="none" h="15178" w="12811">
                  <a:moveTo>
                    <a:pt x="7973" y="0"/>
                  </a:moveTo>
                  <a:lnTo>
                    <a:pt x="1" y="0"/>
                  </a:lnTo>
                  <a:lnTo>
                    <a:pt x="1" y="15178"/>
                  </a:lnTo>
                  <a:lnTo>
                    <a:pt x="12810" y="15178"/>
                  </a:lnTo>
                  <a:lnTo>
                    <a:pt x="12810" y="4837"/>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5247250" y="486625"/>
              <a:ext cx="320250" cy="380300"/>
            </a:xfrm>
            <a:custGeom>
              <a:rect b="b" l="l" r="r" t="t"/>
              <a:pathLst>
                <a:path extrusionOk="0" h="15212" w="12810">
                  <a:moveTo>
                    <a:pt x="1" y="0"/>
                  </a:moveTo>
                  <a:lnTo>
                    <a:pt x="1" y="15211"/>
                  </a:lnTo>
                  <a:lnTo>
                    <a:pt x="12810" y="15211"/>
                  </a:lnTo>
                  <a:lnTo>
                    <a:pt x="12810" y="4871"/>
                  </a:lnTo>
                  <a:lnTo>
                    <a:pt x="7973" y="0"/>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5446550" y="486625"/>
              <a:ext cx="120950" cy="121775"/>
            </a:xfrm>
            <a:custGeom>
              <a:rect b="b" l="l" r="r" t="t"/>
              <a:pathLst>
                <a:path extrusionOk="0" fill="none" h="4871" w="4838">
                  <a:moveTo>
                    <a:pt x="4838" y="4871"/>
                  </a:moveTo>
                  <a:lnTo>
                    <a:pt x="1" y="4871"/>
                  </a:lnTo>
                  <a:lnTo>
                    <a:pt x="1" y="0"/>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5247250" y="486625"/>
              <a:ext cx="320250" cy="380300"/>
            </a:xfrm>
            <a:custGeom>
              <a:rect b="b" l="l" r="r" t="t"/>
              <a:pathLst>
                <a:path extrusionOk="0" fill="none" h="15212" w="12810">
                  <a:moveTo>
                    <a:pt x="7973" y="0"/>
                  </a:moveTo>
                  <a:lnTo>
                    <a:pt x="1" y="0"/>
                  </a:lnTo>
                  <a:lnTo>
                    <a:pt x="1" y="15211"/>
                  </a:lnTo>
                  <a:lnTo>
                    <a:pt x="12810" y="15211"/>
                  </a:lnTo>
                  <a:lnTo>
                    <a:pt x="12810" y="4871"/>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8"/>
          <p:cNvSpPr/>
          <p:nvPr/>
        </p:nvSpPr>
        <p:spPr>
          <a:xfrm>
            <a:off x="1773013" y="11706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8"/>
          <p:cNvGrpSpPr/>
          <p:nvPr/>
        </p:nvGrpSpPr>
        <p:grpSpPr>
          <a:xfrm>
            <a:off x="161405" y="1468709"/>
            <a:ext cx="738667" cy="502594"/>
            <a:chOff x="200200" y="2278225"/>
            <a:chExt cx="862425" cy="586800"/>
          </a:xfrm>
        </p:grpSpPr>
        <p:sp>
          <p:nvSpPr>
            <p:cNvPr id="188" name="Google Shape;188;p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8"/>
          <p:cNvGrpSpPr/>
          <p:nvPr/>
        </p:nvGrpSpPr>
        <p:grpSpPr>
          <a:xfrm>
            <a:off x="8141280" y="3196259"/>
            <a:ext cx="738667" cy="502594"/>
            <a:chOff x="200200" y="2278225"/>
            <a:chExt cx="862425" cy="586800"/>
          </a:xfrm>
        </p:grpSpPr>
        <p:sp>
          <p:nvSpPr>
            <p:cNvPr id="193" name="Google Shape;193;p8"/>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8"/>
          <p:cNvGrpSpPr/>
          <p:nvPr/>
        </p:nvGrpSpPr>
        <p:grpSpPr>
          <a:xfrm>
            <a:off x="7630572" y="432580"/>
            <a:ext cx="1168455" cy="1168423"/>
            <a:chOff x="3581050" y="3046800"/>
            <a:chExt cx="899850" cy="899825"/>
          </a:xfrm>
        </p:grpSpPr>
        <p:sp>
          <p:nvSpPr>
            <p:cNvPr id="198" name="Google Shape;198;p8"/>
            <p:cNvSpPr/>
            <p:nvPr/>
          </p:nvSpPr>
          <p:spPr>
            <a:xfrm>
              <a:off x="3581050" y="3088000"/>
              <a:ext cx="899850" cy="817425"/>
            </a:xfrm>
            <a:custGeom>
              <a:rect b="b" l="l" r="r" t="t"/>
              <a:pathLst>
                <a:path extrusionOk="0" h="32697" w="35994">
                  <a:moveTo>
                    <a:pt x="17994" y="0"/>
                  </a:moveTo>
                  <a:cubicBezTo>
                    <a:pt x="10608" y="0"/>
                    <a:pt x="3897" y="5036"/>
                    <a:pt x="2102" y="12529"/>
                  </a:cubicBezTo>
                  <a:cubicBezTo>
                    <a:pt x="1" y="21302"/>
                    <a:pt x="5405" y="30108"/>
                    <a:pt x="14178" y="32243"/>
                  </a:cubicBezTo>
                  <a:cubicBezTo>
                    <a:pt x="15457" y="32550"/>
                    <a:pt x="16738" y="32696"/>
                    <a:pt x="18000" y="32696"/>
                  </a:cubicBezTo>
                  <a:cubicBezTo>
                    <a:pt x="25386" y="32696"/>
                    <a:pt x="32097" y="27661"/>
                    <a:pt x="33892" y="20168"/>
                  </a:cubicBezTo>
                  <a:cubicBezTo>
                    <a:pt x="35993" y="11395"/>
                    <a:pt x="30589" y="2555"/>
                    <a:pt x="21817" y="454"/>
                  </a:cubicBezTo>
                  <a:cubicBezTo>
                    <a:pt x="20537" y="147"/>
                    <a:pt x="19256" y="0"/>
                    <a:pt x="17994" y="0"/>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3657775" y="3251925"/>
              <a:ext cx="781425" cy="653850"/>
            </a:xfrm>
            <a:custGeom>
              <a:rect b="b" l="l" r="r" t="t"/>
              <a:pathLst>
                <a:path extrusionOk="0" h="26154" w="31257">
                  <a:moveTo>
                    <a:pt x="27987" y="1"/>
                  </a:moveTo>
                  <a:lnTo>
                    <a:pt x="27987" y="1"/>
                  </a:lnTo>
                  <a:cubicBezTo>
                    <a:pt x="28888" y="2036"/>
                    <a:pt x="29422" y="4337"/>
                    <a:pt x="29422" y="6739"/>
                  </a:cubicBezTo>
                  <a:cubicBezTo>
                    <a:pt x="29422" y="15746"/>
                    <a:pt x="22083" y="23084"/>
                    <a:pt x="13077" y="23084"/>
                  </a:cubicBezTo>
                  <a:cubicBezTo>
                    <a:pt x="7740" y="23084"/>
                    <a:pt x="3003" y="20516"/>
                    <a:pt x="1" y="16546"/>
                  </a:cubicBezTo>
                  <a:lnTo>
                    <a:pt x="1" y="16546"/>
                  </a:lnTo>
                  <a:cubicBezTo>
                    <a:pt x="2569" y="22217"/>
                    <a:pt x="8240" y="26153"/>
                    <a:pt x="14878" y="26153"/>
                  </a:cubicBezTo>
                  <a:cubicBezTo>
                    <a:pt x="23885" y="26153"/>
                    <a:pt x="31223" y="18814"/>
                    <a:pt x="31223" y="9808"/>
                  </a:cubicBezTo>
                  <a:cubicBezTo>
                    <a:pt x="31256" y="6139"/>
                    <a:pt x="30056" y="2703"/>
                    <a:pt x="27987" y="1"/>
                  </a:cubicBezTo>
                  <a:close/>
                </a:path>
              </a:pathLst>
            </a:custGeom>
            <a:solidFill>
              <a:srgbClr val="FFFFFF">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3581050" y="3046800"/>
              <a:ext cx="899850" cy="899825"/>
            </a:xfrm>
            <a:custGeom>
              <a:rect b="b" l="l" r="r" t="t"/>
              <a:pathLst>
                <a:path extrusionOk="0" fill="none" h="35993" w="35994">
                  <a:moveTo>
                    <a:pt x="21817" y="2102"/>
                  </a:moveTo>
                  <a:cubicBezTo>
                    <a:pt x="30589" y="4203"/>
                    <a:pt x="35993" y="13043"/>
                    <a:pt x="33892" y="21816"/>
                  </a:cubicBezTo>
                  <a:cubicBezTo>
                    <a:pt x="31790" y="30589"/>
                    <a:pt x="22951" y="35993"/>
                    <a:pt x="14178" y="33891"/>
                  </a:cubicBezTo>
                  <a:cubicBezTo>
                    <a:pt x="5405" y="31756"/>
                    <a:pt x="1" y="22950"/>
                    <a:pt x="2102" y="14177"/>
                  </a:cubicBezTo>
                  <a:cubicBezTo>
                    <a:pt x="4204" y="5404"/>
                    <a:pt x="13044" y="0"/>
                    <a:pt x="21817" y="2102"/>
                  </a:cubicBezTo>
                  <a:close/>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3804550" y="3313650"/>
              <a:ext cx="104275" cy="200175"/>
            </a:xfrm>
            <a:custGeom>
              <a:rect b="b" l="l" r="r" t="t"/>
              <a:pathLst>
                <a:path extrusionOk="0" h="8007" w="4171">
                  <a:moveTo>
                    <a:pt x="2202" y="0"/>
                  </a:moveTo>
                  <a:cubicBezTo>
                    <a:pt x="1001" y="0"/>
                    <a:pt x="1" y="1768"/>
                    <a:pt x="1" y="4003"/>
                  </a:cubicBezTo>
                  <a:cubicBezTo>
                    <a:pt x="1" y="6205"/>
                    <a:pt x="1001" y="8006"/>
                    <a:pt x="2202" y="8006"/>
                  </a:cubicBezTo>
                  <a:cubicBezTo>
                    <a:pt x="3036" y="8006"/>
                    <a:pt x="3770" y="7172"/>
                    <a:pt x="4170" y="5938"/>
                  </a:cubicBezTo>
                  <a:lnTo>
                    <a:pt x="2202" y="4003"/>
                  </a:lnTo>
                  <a:lnTo>
                    <a:pt x="4170" y="2035"/>
                  </a:lnTo>
                  <a:cubicBezTo>
                    <a:pt x="3803" y="834"/>
                    <a:pt x="3036" y="0"/>
                    <a:pt x="220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4151475" y="3313650"/>
              <a:ext cx="104250" cy="200175"/>
            </a:xfrm>
            <a:custGeom>
              <a:rect b="b" l="l" r="r" t="t"/>
              <a:pathLst>
                <a:path extrusionOk="0" h="8007" w="4170">
                  <a:moveTo>
                    <a:pt x="2235" y="0"/>
                  </a:moveTo>
                  <a:cubicBezTo>
                    <a:pt x="1001" y="0"/>
                    <a:pt x="0" y="1768"/>
                    <a:pt x="0" y="4003"/>
                  </a:cubicBezTo>
                  <a:cubicBezTo>
                    <a:pt x="0" y="6205"/>
                    <a:pt x="1001" y="8006"/>
                    <a:pt x="2235" y="8006"/>
                  </a:cubicBezTo>
                  <a:cubicBezTo>
                    <a:pt x="3069" y="8006"/>
                    <a:pt x="3770" y="7172"/>
                    <a:pt x="4170" y="5938"/>
                  </a:cubicBezTo>
                  <a:lnTo>
                    <a:pt x="2235" y="4003"/>
                  </a:lnTo>
                  <a:lnTo>
                    <a:pt x="4170" y="2035"/>
                  </a:lnTo>
                  <a:cubicBezTo>
                    <a:pt x="3803" y="834"/>
                    <a:pt x="3069" y="0"/>
                    <a:pt x="223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3782050" y="3555475"/>
              <a:ext cx="497875" cy="169325"/>
            </a:xfrm>
            <a:custGeom>
              <a:rect b="b" l="l" r="r" t="t"/>
              <a:pathLst>
                <a:path extrusionOk="0" fill="none" h="6773" w="19915">
                  <a:moveTo>
                    <a:pt x="0" y="1"/>
                  </a:moveTo>
                  <a:cubicBezTo>
                    <a:pt x="1568" y="3937"/>
                    <a:pt x="5404" y="6773"/>
                    <a:pt x="9940" y="6773"/>
                  </a:cubicBezTo>
                  <a:cubicBezTo>
                    <a:pt x="14477" y="6773"/>
                    <a:pt x="18346" y="3937"/>
                    <a:pt x="19914" y="1"/>
                  </a:cubicBezTo>
                </a:path>
              </a:pathLst>
            </a:custGeom>
            <a:solidFill>
              <a:schemeClr val="accent1"/>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8"/>
          <p:cNvGrpSpPr/>
          <p:nvPr/>
        </p:nvGrpSpPr>
        <p:grpSpPr>
          <a:xfrm>
            <a:off x="6226108" y="4374743"/>
            <a:ext cx="535749" cy="547122"/>
            <a:chOff x="3477650" y="837700"/>
            <a:chExt cx="314425" cy="321100"/>
          </a:xfrm>
        </p:grpSpPr>
        <p:sp>
          <p:nvSpPr>
            <p:cNvPr id="205" name="Google Shape;205;p8"/>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7" name="Shape 207"/>
        <p:cNvGrpSpPr/>
        <p:nvPr/>
      </p:nvGrpSpPr>
      <p:grpSpPr>
        <a:xfrm>
          <a:off x="0" y="0"/>
          <a:ext cx="0" cy="0"/>
          <a:chOff x="0" y="0"/>
          <a:chExt cx="0" cy="0"/>
        </a:xfrm>
      </p:grpSpPr>
      <p:sp>
        <p:nvSpPr>
          <p:cNvPr id="208" name="Google Shape;208;p9"/>
          <p:cNvSpPr txBox="1"/>
          <p:nvPr>
            <p:ph type="title"/>
          </p:nvPr>
        </p:nvSpPr>
        <p:spPr>
          <a:xfrm>
            <a:off x="720000" y="1244650"/>
            <a:ext cx="38421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9"/>
          <p:cNvSpPr txBox="1"/>
          <p:nvPr>
            <p:ph idx="1" type="subTitle"/>
          </p:nvPr>
        </p:nvSpPr>
        <p:spPr>
          <a:xfrm>
            <a:off x="720000" y="2724350"/>
            <a:ext cx="3842100" cy="1403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99999"/>
              </a:buClr>
              <a:buSzPts val="800"/>
              <a:buFont typeface="Open Sans"/>
              <a:buChar char="●"/>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0"/>
              </a:spcBef>
              <a:spcAft>
                <a:spcPts val="0"/>
              </a:spcAft>
              <a:buClr>
                <a:srgbClr val="999999"/>
              </a:buClr>
              <a:buSzPts val="800"/>
              <a:buFont typeface="Open Sans"/>
              <a:buChar char="■"/>
              <a:defRPr/>
            </a:lvl3pPr>
            <a:lvl4pPr lvl="3" rtl="0" algn="ctr">
              <a:lnSpc>
                <a:spcPct val="100000"/>
              </a:lnSpc>
              <a:spcBef>
                <a:spcPts val="0"/>
              </a:spcBef>
              <a:spcAft>
                <a:spcPts val="0"/>
              </a:spcAft>
              <a:buClr>
                <a:srgbClr val="999999"/>
              </a:buClr>
              <a:buSzPts val="800"/>
              <a:buFont typeface="Open Sans"/>
              <a:buChar char="●"/>
              <a:defRPr/>
            </a:lvl4pPr>
            <a:lvl5pPr lvl="4" rtl="0" algn="ctr">
              <a:lnSpc>
                <a:spcPct val="100000"/>
              </a:lnSpc>
              <a:spcBef>
                <a:spcPts val="0"/>
              </a:spcBef>
              <a:spcAft>
                <a:spcPts val="0"/>
              </a:spcAft>
              <a:buClr>
                <a:srgbClr val="999999"/>
              </a:buClr>
              <a:buSzPts val="1200"/>
              <a:buFont typeface="Open Sans"/>
              <a:buChar char="○"/>
              <a:defRPr/>
            </a:lvl5pPr>
            <a:lvl6pPr lvl="5" rtl="0" algn="ctr">
              <a:lnSpc>
                <a:spcPct val="100000"/>
              </a:lnSpc>
              <a:spcBef>
                <a:spcPts val="0"/>
              </a:spcBef>
              <a:spcAft>
                <a:spcPts val="0"/>
              </a:spcAft>
              <a:buClr>
                <a:srgbClr val="999999"/>
              </a:buClr>
              <a:buSzPts val="1200"/>
              <a:buFont typeface="Open Sans"/>
              <a:buChar char="■"/>
              <a:defRPr/>
            </a:lvl6pPr>
            <a:lvl7pPr lvl="6" rtl="0" algn="ctr">
              <a:lnSpc>
                <a:spcPct val="100000"/>
              </a:lnSpc>
              <a:spcBef>
                <a:spcPts val="0"/>
              </a:spcBef>
              <a:spcAft>
                <a:spcPts val="0"/>
              </a:spcAft>
              <a:buClr>
                <a:srgbClr val="999999"/>
              </a:buClr>
              <a:buSzPts val="700"/>
              <a:buFont typeface="Open Sans"/>
              <a:buChar char="●"/>
              <a:defRPr/>
            </a:lvl7pPr>
            <a:lvl8pPr lvl="7" rtl="0" algn="ctr">
              <a:lnSpc>
                <a:spcPct val="100000"/>
              </a:lnSpc>
              <a:spcBef>
                <a:spcPts val="0"/>
              </a:spcBef>
              <a:spcAft>
                <a:spcPts val="0"/>
              </a:spcAft>
              <a:buClr>
                <a:srgbClr val="999999"/>
              </a:buClr>
              <a:buSzPts val="700"/>
              <a:buFont typeface="Open Sans"/>
              <a:buChar char="○"/>
              <a:defRPr/>
            </a:lvl8pPr>
            <a:lvl9pPr lvl="8" rtl="0" algn="ctr">
              <a:lnSpc>
                <a:spcPct val="100000"/>
              </a:lnSpc>
              <a:spcBef>
                <a:spcPts val="0"/>
              </a:spcBef>
              <a:spcAft>
                <a:spcPts val="0"/>
              </a:spcAft>
              <a:buClr>
                <a:srgbClr val="999999"/>
              </a:buClr>
              <a:buSzPts val="600"/>
              <a:buFont typeface="Open Sans"/>
              <a:buChar char="■"/>
              <a:defRPr/>
            </a:lvl9pPr>
          </a:lstStyle>
          <a:p/>
        </p:txBody>
      </p:sp>
      <p:sp>
        <p:nvSpPr>
          <p:cNvPr id="210" name="Google Shape;210;p9"/>
          <p:cNvSpPr/>
          <p:nvPr>
            <p:ph idx="2" type="pic"/>
          </p:nvPr>
        </p:nvSpPr>
        <p:spPr>
          <a:xfrm>
            <a:off x="5522525" y="601950"/>
            <a:ext cx="3025200" cy="3939600"/>
          </a:xfrm>
          <a:prstGeom prst="rect">
            <a:avLst/>
          </a:prstGeom>
          <a:noFill/>
          <a:ln>
            <a:noFill/>
          </a:ln>
        </p:spPr>
      </p:sp>
      <p:grpSp>
        <p:nvGrpSpPr>
          <p:cNvPr id="211" name="Google Shape;211;p9"/>
          <p:cNvGrpSpPr/>
          <p:nvPr/>
        </p:nvGrpSpPr>
        <p:grpSpPr>
          <a:xfrm rot="5400000">
            <a:off x="6492" y="1133796"/>
            <a:ext cx="738667" cy="502594"/>
            <a:chOff x="200200" y="2278225"/>
            <a:chExt cx="862425" cy="586800"/>
          </a:xfrm>
        </p:grpSpPr>
        <p:sp>
          <p:nvSpPr>
            <p:cNvPr id="212" name="Google Shape;212;p9"/>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9"/>
          <p:cNvGrpSpPr/>
          <p:nvPr/>
        </p:nvGrpSpPr>
        <p:grpSpPr>
          <a:xfrm>
            <a:off x="4795250" y="370600"/>
            <a:ext cx="541250" cy="337775"/>
            <a:chOff x="4367450" y="542500"/>
            <a:chExt cx="541250" cy="337775"/>
          </a:xfrm>
        </p:grpSpPr>
        <p:sp>
          <p:nvSpPr>
            <p:cNvPr id="217" name="Google Shape;217;p9"/>
            <p:cNvSpPr/>
            <p:nvPr/>
          </p:nvSpPr>
          <p:spPr>
            <a:xfrm>
              <a:off x="4367450" y="542500"/>
              <a:ext cx="422000" cy="337775"/>
            </a:xfrm>
            <a:custGeom>
              <a:rect b="b" l="l" r="r" t="t"/>
              <a:pathLst>
                <a:path extrusionOk="0" h="13511" w="16880">
                  <a:moveTo>
                    <a:pt x="1" y="0"/>
                  </a:moveTo>
                  <a:lnTo>
                    <a:pt x="1" y="2435"/>
                  </a:lnTo>
                  <a:lnTo>
                    <a:pt x="1" y="13510"/>
                  </a:lnTo>
                  <a:lnTo>
                    <a:pt x="16879" y="13510"/>
                  </a:lnTo>
                  <a:lnTo>
                    <a:pt x="16879" y="2369"/>
                  </a:lnTo>
                  <a:lnTo>
                    <a:pt x="6906" y="2369"/>
                  </a:lnTo>
                  <a:lnTo>
                    <a:pt x="6172" y="1135"/>
                  </a:lnTo>
                  <a:cubicBezTo>
                    <a:pt x="5738" y="434"/>
                    <a:pt x="4971" y="0"/>
                    <a:pt x="4137"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4367450" y="542500"/>
              <a:ext cx="422000" cy="337775"/>
            </a:xfrm>
            <a:custGeom>
              <a:rect b="b" l="l" r="r" t="t"/>
              <a:pathLst>
                <a:path extrusionOk="0" fill="none" h="13511" w="16880">
                  <a:moveTo>
                    <a:pt x="6906" y="2369"/>
                  </a:moveTo>
                  <a:lnTo>
                    <a:pt x="6172" y="1135"/>
                  </a:lnTo>
                  <a:cubicBezTo>
                    <a:pt x="5738" y="434"/>
                    <a:pt x="4971" y="0"/>
                    <a:pt x="4137" y="0"/>
                  </a:cubicBezTo>
                  <a:lnTo>
                    <a:pt x="1" y="0"/>
                  </a:lnTo>
                  <a:lnTo>
                    <a:pt x="1" y="2435"/>
                  </a:lnTo>
                  <a:lnTo>
                    <a:pt x="1" y="13510"/>
                  </a:lnTo>
                  <a:lnTo>
                    <a:pt x="16879" y="13510"/>
                  </a:lnTo>
                  <a:lnTo>
                    <a:pt x="16879" y="23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4368300" y="650900"/>
              <a:ext cx="540400" cy="228525"/>
            </a:xfrm>
            <a:custGeom>
              <a:rect b="b" l="l" r="r" t="t"/>
              <a:pathLst>
                <a:path extrusionOk="0" h="9141" w="21616">
                  <a:moveTo>
                    <a:pt x="4737" y="1"/>
                  </a:moveTo>
                  <a:lnTo>
                    <a:pt x="0" y="9141"/>
                  </a:lnTo>
                  <a:lnTo>
                    <a:pt x="16845" y="9141"/>
                  </a:lnTo>
                  <a:lnTo>
                    <a:pt x="21616"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368300" y="650900"/>
              <a:ext cx="540400" cy="228525"/>
            </a:xfrm>
            <a:custGeom>
              <a:rect b="b" l="l" r="r" t="t"/>
              <a:pathLst>
                <a:path extrusionOk="0" fill="none" h="9141" w="21616">
                  <a:moveTo>
                    <a:pt x="16845" y="9141"/>
                  </a:moveTo>
                  <a:lnTo>
                    <a:pt x="0" y="9141"/>
                  </a:lnTo>
                  <a:lnTo>
                    <a:pt x="4737" y="1"/>
                  </a:lnTo>
                  <a:lnTo>
                    <a:pt x="21616" y="1"/>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9"/>
          <p:cNvGrpSpPr/>
          <p:nvPr/>
        </p:nvGrpSpPr>
        <p:grpSpPr>
          <a:xfrm>
            <a:off x="348650" y="4432938"/>
            <a:ext cx="541250" cy="337775"/>
            <a:chOff x="4367450" y="542500"/>
            <a:chExt cx="541250" cy="337775"/>
          </a:xfrm>
        </p:grpSpPr>
        <p:sp>
          <p:nvSpPr>
            <p:cNvPr id="222" name="Google Shape;222;p9"/>
            <p:cNvSpPr/>
            <p:nvPr/>
          </p:nvSpPr>
          <p:spPr>
            <a:xfrm>
              <a:off x="4367450" y="542500"/>
              <a:ext cx="422000" cy="337775"/>
            </a:xfrm>
            <a:custGeom>
              <a:rect b="b" l="l" r="r" t="t"/>
              <a:pathLst>
                <a:path extrusionOk="0" h="13511" w="16880">
                  <a:moveTo>
                    <a:pt x="1" y="0"/>
                  </a:moveTo>
                  <a:lnTo>
                    <a:pt x="1" y="2435"/>
                  </a:lnTo>
                  <a:lnTo>
                    <a:pt x="1" y="13510"/>
                  </a:lnTo>
                  <a:lnTo>
                    <a:pt x="16879" y="13510"/>
                  </a:lnTo>
                  <a:lnTo>
                    <a:pt x="16879" y="2369"/>
                  </a:lnTo>
                  <a:lnTo>
                    <a:pt x="6906" y="2369"/>
                  </a:lnTo>
                  <a:lnTo>
                    <a:pt x="6172" y="1135"/>
                  </a:lnTo>
                  <a:cubicBezTo>
                    <a:pt x="5738" y="434"/>
                    <a:pt x="4971" y="0"/>
                    <a:pt x="4137"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4367450" y="542500"/>
              <a:ext cx="422000" cy="337775"/>
            </a:xfrm>
            <a:custGeom>
              <a:rect b="b" l="l" r="r" t="t"/>
              <a:pathLst>
                <a:path extrusionOk="0" fill="none" h="13511" w="16880">
                  <a:moveTo>
                    <a:pt x="6906" y="2369"/>
                  </a:moveTo>
                  <a:lnTo>
                    <a:pt x="6172" y="1135"/>
                  </a:lnTo>
                  <a:cubicBezTo>
                    <a:pt x="5738" y="434"/>
                    <a:pt x="4971" y="0"/>
                    <a:pt x="4137" y="0"/>
                  </a:cubicBezTo>
                  <a:lnTo>
                    <a:pt x="1" y="0"/>
                  </a:lnTo>
                  <a:lnTo>
                    <a:pt x="1" y="2435"/>
                  </a:lnTo>
                  <a:lnTo>
                    <a:pt x="1" y="13510"/>
                  </a:lnTo>
                  <a:lnTo>
                    <a:pt x="16879" y="13510"/>
                  </a:lnTo>
                  <a:lnTo>
                    <a:pt x="16879" y="2369"/>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4368300" y="650900"/>
              <a:ext cx="540400" cy="228525"/>
            </a:xfrm>
            <a:custGeom>
              <a:rect b="b" l="l" r="r" t="t"/>
              <a:pathLst>
                <a:path extrusionOk="0" h="9141" w="21616">
                  <a:moveTo>
                    <a:pt x="4737" y="1"/>
                  </a:moveTo>
                  <a:lnTo>
                    <a:pt x="0" y="9141"/>
                  </a:lnTo>
                  <a:lnTo>
                    <a:pt x="16845" y="9141"/>
                  </a:lnTo>
                  <a:lnTo>
                    <a:pt x="21616" y="1"/>
                  </a:ln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4368300" y="650900"/>
              <a:ext cx="540400" cy="228525"/>
            </a:xfrm>
            <a:custGeom>
              <a:rect b="b" l="l" r="r" t="t"/>
              <a:pathLst>
                <a:path extrusionOk="0" fill="none" h="9141" w="21616">
                  <a:moveTo>
                    <a:pt x="16845" y="9141"/>
                  </a:moveTo>
                  <a:lnTo>
                    <a:pt x="0" y="9141"/>
                  </a:lnTo>
                  <a:lnTo>
                    <a:pt x="4737" y="1"/>
                  </a:lnTo>
                  <a:lnTo>
                    <a:pt x="21616" y="1"/>
                  </a:lnTo>
                  <a:close/>
                </a:path>
              </a:pathLst>
            </a:custGeom>
            <a:solidFill>
              <a:schemeClr val="accent2"/>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6" name="Shape 226"/>
        <p:cNvGrpSpPr/>
        <p:nvPr/>
      </p:nvGrpSpPr>
      <p:grpSpPr>
        <a:xfrm>
          <a:off x="0" y="0"/>
          <a:ext cx="0" cy="0"/>
          <a:chOff x="0" y="0"/>
          <a:chExt cx="0" cy="0"/>
        </a:xfrm>
      </p:grpSpPr>
      <p:sp>
        <p:nvSpPr>
          <p:cNvPr id="227" name="Google Shape;227;p10"/>
          <p:cNvSpPr txBox="1"/>
          <p:nvPr>
            <p:ph type="title"/>
          </p:nvPr>
        </p:nvSpPr>
        <p:spPr>
          <a:xfrm>
            <a:off x="720000" y="4035875"/>
            <a:ext cx="7704000" cy="572700"/>
          </a:xfrm>
          <a:prstGeom prst="rect">
            <a:avLst/>
          </a:prstGeom>
          <a:solidFill>
            <a:schemeClr val="dk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8" name="Google Shape;228;p10"/>
          <p:cNvSpPr/>
          <p:nvPr/>
        </p:nvSpPr>
        <p:spPr>
          <a:xfrm>
            <a:off x="377325" y="815538"/>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0"/>
          <p:cNvGrpSpPr/>
          <p:nvPr/>
        </p:nvGrpSpPr>
        <p:grpSpPr>
          <a:xfrm>
            <a:off x="8182905" y="3393884"/>
            <a:ext cx="738667" cy="502594"/>
            <a:chOff x="200200" y="2278225"/>
            <a:chExt cx="862425" cy="586800"/>
          </a:xfrm>
        </p:grpSpPr>
        <p:sp>
          <p:nvSpPr>
            <p:cNvPr id="230" name="Google Shape;230;p10"/>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0"/>
          <p:cNvGrpSpPr/>
          <p:nvPr/>
        </p:nvGrpSpPr>
        <p:grpSpPr>
          <a:xfrm>
            <a:off x="7807808" y="2786705"/>
            <a:ext cx="535749" cy="547122"/>
            <a:chOff x="3477650" y="837700"/>
            <a:chExt cx="314425" cy="321100"/>
          </a:xfrm>
        </p:grpSpPr>
        <p:sp>
          <p:nvSpPr>
            <p:cNvPr id="235" name="Google Shape;235;p10"/>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0"/>
          <p:cNvGrpSpPr/>
          <p:nvPr/>
        </p:nvGrpSpPr>
        <p:grpSpPr>
          <a:xfrm>
            <a:off x="1154058" y="323605"/>
            <a:ext cx="535749" cy="547122"/>
            <a:chOff x="3477650" y="837700"/>
            <a:chExt cx="314425" cy="321100"/>
          </a:xfrm>
        </p:grpSpPr>
        <p:sp>
          <p:nvSpPr>
            <p:cNvPr id="238" name="Google Shape;238;p10"/>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0"/>
          <p:cNvGrpSpPr/>
          <p:nvPr/>
        </p:nvGrpSpPr>
        <p:grpSpPr>
          <a:xfrm>
            <a:off x="6210058" y="4708705"/>
            <a:ext cx="535749" cy="547122"/>
            <a:chOff x="3477650" y="837700"/>
            <a:chExt cx="314425" cy="321100"/>
          </a:xfrm>
        </p:grpSpPr>
        <p:sp>
          <p:nvSpPr>
            <p:cNvPr id="241" name="Google Shape;241;p10"/>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0"/>
          <p:cNvSpPr/>
          <p:nvPr/>
        </p:nvSpPr>
        <p:spPr>
          <a:xfrm>
            <a:off x="8430775" y="129091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0"/>
          <p:cNvGrpSpPr/>
          <p:nvPr/>
        </p:nvGrpSpPr>
        <p:grpSpPr>
          <a:xfrm rot="5400000">
            <a:off x="-9520" y="4357271"/>
            <a:ext cx="738667" cy="502594"/>
            <a:chOff x="200200" y="2278225"/>
            <a:chExt cx="862425" cy="586800"/>
          </a:xfrm>
        </p:grpSpPr>
        <p:sp>
          <p:nvSpPr>
            <p:cNvPr id="245" name="Google Shape;245;p10"/>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758" name="Shape 758"/>
        <p:cNvGrpSpPr/>
        <p:nvPr/>
      </p:nvGrpSpPr>
      <p:grpSpPr>
        <a:xfrm>
          <a:off x="0" y="0"/>
          <a:ext cx="0" cy="0"/>
          <a:chOff x="0" y="0"/>
          <a:chExt cx="0" cy="0"/>
        </a:xfrm>
      </p:grpSpPr>
      <p:sp>
        <p:nvSpPr>
          <p:cNvPr id="759" name="Google Shape;759;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60" name="Google Shape;760;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9.jp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8.xml"/><Relationship Id="rId4" Type="http://schemas.openxmlformats.org/officeDocument/2006/relationships/slide" Target="/ppt/slides/slide35.xml"/><Relationship Id="rId9" Type="http://schemas.openxmlformats.org/officeDocument/2006/relationships/slide" Target="/ppt/slides/slide46.xml"/><Relationship Id="rId5" Type="http://schemas.openxmlformats.org/officeDocument/2006/relationships/slide" Target="/ppt/slides/slide34.xml"/><Relationship Id="rId6" Type="http://schemas.openxmlformats.org/officeDocument/2006/relationships/slide" Target="/ppt/slides/slide34.xml"/><Relationship Id="rId7" Type="http://schemas.openxmlformats.org/officeDocument/2006/relationships/slide" Target="/ppt/slides/slide32.xml"/><Relationship Id="rId8" Type="http://schemas.openxmlformats.org/officeDocument/2006/relationships/slide" Target="/ppt/slides/slide38.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0.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ZB3f8-n7Nbj1NVUmPjDRMyrV3RYwJTeVAPvOL1ZM3LQ/copy#gid=0" TargetMode="External"/><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www.freepik.com/free-vector/hand-drawn-retro-computer-windows-element_41775764.htm#&amp;position=1&amp;from_view=undefined/?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hyperlink" Target="https://www.freepik.com/free-vector/hand-drawn-retro-computer-windows-element_41775769.htm#&amp;position=25&amp;from_view=undefined/?utm_source=slidesgo_template&amp;utm_medium=referral-link&amp;utm_campaign=sg_resources&amp;utm_content=freepik" TargetMode="External"/><Relationship Id="rId4" Type="http://schemas.openxmlformats.org/officeDocument/2006/relationships/hyperlink" Target="https://www.freepik.com/free-vector/hand-drawn-retro-computer-windows-element_41775761.htm#&amp;position=23&amp;from_view=undefined/?utm_source=slidesgo_template&amp;utm_medium=referral-link&amp;utm_campaign=sg_resources&amp;utm_content=freepik" TargetMode="External"/><Relationship Id="rId9" Type="http://schemas.openxmlformats.org/officeDocument/2006/relationships/hyperlink" Target="https://www.freepik.com/free-photo/hands-plugging-ssd-device-high-angle_23975129.htm#&amp;position=3&amp;from_view=undefined/?utm_source=slidesgo_template&amp;utm_medium=referral-link&amp;utm_campaign=sg_resources&amp;utm_content=freepik" TargetMode="External"/><Relationship Id="rId5" Type="http://schemas.openxmlformats.org/officeDocument/2006/relationships/hyperlink" Target="https://www.freepik.com/free-vector/hand-drawn-retro-computer-windows-element_41775767.htm#&amp;position=21&amp;from_view=undefined/?utm_source=slidesgo_template&amp;utm_medium=referral-link&amp;utm_campaign=sg_resources&amp;utm_content=freepik" TargetMode="External"/><Relationship Id="rId6" Type="http://schemas.openxmlformats.org/officeDocument/2006/relationships/hyperlink" Target="https://www.freepik.com/free-photo/device-protected-by-cyber-security_22633518.htm#&amp;position=11&amp;from_view=undefined/?utm_source=slidesgo_template&amp;utm_medium=referral-link&amp;utm_campaign=sg_resources&amp;utm_content=freepik" TargetMode="External"/><Relationship Id="rId7" Type="http://schemas.openxmlformats.org/officeDocument/2006/relationships/hyperlink" Target="https://www.freepik.com/free-photo/close-up-smartphone-with-mock-up_5287176.htm#&amp;position=9&amp;from_view=undefined/?utm_source=slidesgo_template&amp;utm_medium=referral-link&amp;utm_campaign=sg_resources&amp;utm_content=freepik" TargetMode="External"/><Relationship Id="rId8" Type="http://schemas.openxmlformats.org/officeDocument/2006/relationships/hyperlink" Target="https://www.freepik.com/free-photo/close-up-hands-holding-smartphone_18492302.htm#&amp;position=7&amp;from_view=undefined/?utm_source=slidesgo_template&amp;utm_medium=referral-link&amp;utm_campaign=sg_resources&amp;utm_content=freepik" TargetMode="External"/><Relationship Id="rId11" Type="http://schemas.openxmlformats.org/officeDocument/2006/relationships/hyperlink" Target="https://www.flaticon.com/packs/protection-and-security-51/?utm_source=slidesgo_template&amp;utm_medium=referral-link&amp;utm_campaign=sg_resources&amp;utm_content=flaticon" TargetMode="External"/><Relationship Id="rId10" Type="http://schemas.openxmlformats.org/officeDocument/2006/relationships/hyperlink" Target="https://www.freepik.com/free-photo/person-s-hand-typing-laptop-keypad_2652895.htm#&amp;position=1&amp;from_view=undefined/?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hyperlink" Target="https://fonts.google.com/specimen/Russo+One" TargetMode="External"/><Relationship Id="rId4" Type="http://schemas.openxmlformats.org/officeDocument/2006/relationships/hyperlink" Target="https://fonts.google.com/specimen/Didact+Gothi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png"/><Relationship Id="rId14" Type="http://schemas.openxmlformats.org/officeDocument/2006/relationships/image" Target="../media/image3.png"/><Relationship Id="rId17" Type="http://schemas.openxmlformats.org/officeDocument/2006/relationships/image" Target="../media/image4.png"/><Relationship Id="rId16"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hyperlink" Target="https://workspace.google.com/marketplace/app/icons_for_slides_docs/38157832650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7" name="Shape 767"/>
        <p:cNvGrpSpPr/>
        <p:nvPr/>
      </p:nvGrpSpPr>
      <p:grpSpPr>
        <a:xfrm>
          <a:off x="0" y="0"/>
          <a:ext cx="0" cy="0"/>
          <a:chOff x="0" y="0"/>
          <a:chExt cx="0" cy="0"/>
        </a:xfrm>
      </p:grpSpPr>
      <p:sp>
        <p:nvSpPr>
          <p:cNvPr id="768" name="Google Shape;768;p33"/>
          <p:cNvSpPr txBox="1"/>
          <p:nvPr>
            <p:ph type="ctrTitle"/>
          </p:nvPr>
        </p:nvSpPr>
        <p:spPr>
          <a:xfrm>
            <a:off x="1403400" y="777625"/>
            <a:ext cx="6337200" cy="29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Navigating the Digital World Safely and Responsibly Workshop</a:t>
            </a:r>
            <a:endParaRPr/>
          </a:p>
        </p:txBody>
      </p:sp>
      <p:sp>
        <p:nvSpPr>
          <p:cNvPr id="769" name="Google Shape;769;p33"/>
          <p:cNvSpPr txBox="1"/>
          <p:nvPr>
            <p:ph idx="1" type="subTitle"/>
          </p:nvPr>
        </p:nvSpPr>
        <p:spPr>
          <a:xfrm>
            <a:off x="2463302" y="3762150"/>
            <a:ext cx="42174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42"/>
          <p:cNvPicPr preferRelativeResize="0"/>
          <p:nvPr/>
        </p:nvPicPr>
        <p:blipFill rotWithShape="1">
          <a:blip r:embed="rId3">
            <a:alphaModFix/>
          </a:blip>
          <a:srcRect b="0" l="16626" r="16626" t="0"/>
          <a:stretch/>
        </p:blipFill>
        <p:spPr>
          <a:xfrm>
            <a:off x="1241450" y="1352650"/>
            <a:ext cx="1567800" cy="1567800"/>
          </a:xfrm>
          <a:prstGeom prst="ellipse">
            <a:avLst/>
          </a:prstGeom>
          <a:noFill/>
          <a:ln cap="flat" cmpd="sng" w="9525">
            <a:solidFill>
              <a:schemeClr val="dk1"/>
            </a:solidFill>
            <a:prstDash val="solid"/>
            <a:round/>
            <a:headEnd len="sm" w="sm" type="none"/>
            <a:tailEnd len="sm" w="sm" type="none"/>
          </a:ln>
        </p:spPr>
      </p:pic>
      <p:pic>
        <p:nvPicPr>
          <p:cNvPr id="895" name="Google Shape;895;p42"/>
          <p:cNvPicPr preferRelativeResize="0"/>
          <p:nvPr/>
        </p:nvPicPr>
        <p:blipFill rotWithShape="1">
          <a:blip r:embed="rId4">
            <a:alphaModFix/>
          </a:blip>
          <a:srcRect b="42095" l="10065" r="4339" t="855"/>
          <a:stretch/>
        </p:blipFill>
        <p:spPr>
          <a:xfrm>
            <a:off x="6334750" y="1352650"/>
            <a:ext cx="1567800" cy="1567800"/>
          </a:xfrm>
          <a:prstGeom prst="ellipse">
            <a:avLst/>
          </a:prstGeom>
          <a:noFill/>
          <a:ln cap="flat" cmpd="sng" w="9525">
            <a:solidFill>
              <a:schemeClr val="dk1"/>
            </a:solidFill>
            <a:prstDash val="solid"/>
            <a:round/>
            <a:headEnd len="sm" w="sm" type="none"/>
            <a:tailEnd len="sm" w="sm" type="none"/>
          </a:ln>
        </p:spPr>
      </p:pic>
      <p:pic>
        <p:nvPicPr>
          <p:cNvPr id="896" name="Google Shape;896;p42"/>
          <p:cNvPicPr preferRelativeResize="0"/>
          <p:nvPr/>
        </p:nvPicPr>
        <p:blipFill rotWithShape="1">
          <a:blip r:embed="rId5">
            <a:alphaModFix/>
          </a:blip>
          <a:srcRect b="0" l="20569" r="12732" t="0"/>
          <a:stretch/>
        </p:blipFill>
        <p:spPr>
          <a:xfrm>
            <a:off x="3788100" y="1352650"/>
            <a:ext cx="1567800" cy="1567800"/>
          </a:xfrm>
          <a:prstGeom prst="ellipse">
            <a:avLst/>
          </a:prstGeom>
          <a:noFill/>
          <a:ln cap="flat" cmpd="sng" w="9525">
            <a:solidFill>
              <a:schemeClr val="dk1"/>
            </a:solidFill>
            <a:prstDash val="solid"/>
            <a:round/>
            <a:headEnd len="sm" w="sm" type="none"/>
            <a:tailEnd len="sm" w="sm" type="none"/>
          </a:ln>
        </p:spPr>
      </p:pic>
      <p:sp>
        <p:nvSpPr>
          <p:cNvPr id="897" name="Google Shape;89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Examples</a:t>
            </a:r>
            <a:endParaRPr/>
          </a:p>
        </p:txBody>
      </p:sp>
      <p:sp>
        <p:nvSpPr>
          <p:cNvPr id="898" name="Google Shape;898;p42"/>
          <p:cNvSpPr txBox="1"/>
          <p:nvPr>
            <p:ph idx="1" type="subTitle"/>
          </p:nvPr>
        </p:nvSpPr>
        <p:spPr>
          <a:xfrm>
            <a:off x="937700"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of them all</a:t>
            </a:r>
            <a:endParaRPr/>
          </a:p>
        </p:txBody>
      </p:sp>
      <p:sp>
        <p:nvSpPr>
          <p:cNvPr id="899" name="Google Shape;899;p42"/>
          <p:cNvSpPr txBox="1"/>
          <p:nvPr>
            <p:ph idx="2" type="subTitle"/>
          </p:nvPr>
        </p:nvSpPr>
        <p:spPr>
          <a:xfrm>
            <a:off x="3484422"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900" name="Google Shape;900;p42"/>
          <p:cNvSpPr txBox="1"/>
          <p:nvPr>
            <p:ph idx="3" type="subTitle"/>
          </p:nvPr>
        </p:nvSpPr>
        <p:spPr>
          <a:xfrm>
            <a:off x="6031150"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901" name="Google Shape;901;p42"/>
          <p:cNvSpPr txBox="1"/>
          <p:nvPr>
            <p:ph idx="4" type="subTitle"/>
          </p:nvPr>
        </p:nvSpPr>
        <p:spPr>
          <a:xfrm>
            <a:off x="937700"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2" name="Google Shape;902;p42"/>
          <p:cNvSpPr txBox="1"/>
          <p:nvPr>
            <p:ph idx="5" type="subTitle"/>
          </p:nvPr>
        </p:nvSpPr>
        <p:spPr>
          <a:xfrm>
            <a:off x="3484422"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3" name="Google Shape;903;p42"/>
          <p:cNvSpPr txBox="1"/>
          <p:nvPr>
            <p:ph idx="6" type="subTitle"/>
          </p:nvPr>
        </p:nvSpPr>
        <p:spPr>
          <a:xfrm>
            <a:off x="6031150"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43"/>
          <p:cNvSpPr txBox="1"/>
          <p:nvPr>
            <p:ph idx="2" type="subTitle"/>
          </p:nvPr>
        </p:nvSpPr>
        <p:spPr>
          <a:xfrm>
            <a:off x="3578947" y="212662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09" name="Google Shape;909;p43"/>
          <p:cNvSpPr txBox="1"/>
          <p:nvPr>
            <p:ph idx="5" type="subTitle"/>
          </p:nvPr>
        </p:nvSpPr>
        <p:spPr>
          <a:xfrm>
            <a:off x="6056725" y="212662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910" name="Google Shape;91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911" name="Google Shape;911;p43"/>
          <p:cNvSpPr txBox="1"/>
          <p:nvPr>
            <p:ph idx="1" type="subTitle"/>
          </p:nvPr>
        </p:nvSpPr>
        <p:spPr>
          <a:xfrm>
            <a:off x="1101175" y="212662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very cold</a:t>
            </a:r>
            <a:endParaRPr/>
          </a:p>
        </p:txBody>
      </p:sp>
      <p:sp>
        <p:nvSpPr>
          <p:cNvPr id="912" name="Google Shape;912;p43"/>
          <p:cNvSpPr txBox="1"/>
          <p:nvPr>
            <p:ph idx="3" type="subTitle"/>
          </p:nvPr>
        </p:nvSpPr>
        <p:spPr>
          <a:xfrm>
            <a:off x="1101175" y="377897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913" name="Google Shape;913;p43"/>
          <p:cNvSpPr txBox="1"/>
          <p:nvPr>
            <p:ph idx="4" type="subTitle"/>
          </p:nvPr>
        </p:nvSpPr>
        <p:spPr>
          <a:xfrm>
            <a:off x="3578947" y="377897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914" name="Google Shape;914;p43"/>
          <p:cNvSpPr txBox="1"/>
          <p:nvPr>
            <p:ph idx="6" type="subTitle"/>
          </p:nvPr>
        </p:nvSpPr>
        <p:spPr>
          <a:xfrm>
            <a:off x="6056725" y="3778975"/>
            <a:ext cx="19860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5" name="Google Shape;915;p43"/>
          <p:cNvSpPr txBox="1"/>
          <p:nvPr>
            <p:ph idx="7" type="subTitle"/>
          </p:nvPr>
        </p:nvSpPr>
        <p:spPr>
          <a:xfrm>
            <a:off x="1101175" y="1917897"/>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6" name="Google Shape;916;p43"/>
          <p:cNvSpPr txBox="1"/>
          <p:nvPr>
            <p:ph idx="8" type="subTitle"/>
          </p:nvPr>
        </p:nvSpPr>
        <p:spPr>
          <a:xfrm>
            <a:off x="3578947" y="1917897"/>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17" name="Google Shape;917;p43"/>
          <p:cNvSpPr txBox="1"/>
          <p:nvPr>
            <p:ph idx="9" type="subTitle"/>
          </p:nvPr>
        </p:nvSpPr>
        <p:spPr>
          <a:xfrm>
            <a:off x="1101175" y="3570272"/>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18" name="Google Shape;918;p43"/>
          <p:cNvSpPr txBox="1"/>
          <p:nvPr>
            <p:ph idx="13" type="subTitle"/>
          </p:nvPr>
        </p:nvSpPr>
        <p:spPr>
          <a:xfrm>
            <a:off x="3578947" y="3570272"/>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9" name="Google Shape;919;p43"/>
          <p:cNvSpPr txBox="1"/>
          <p:nvPr>
            <p:ph idx="14" type="subTitle"/>
          </p:nvPr>
        </p:nvSpPr>
        <p:spPr>
          <a:xfrm>
            <a:off x="6056725" y="1917897"/>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20" name="Google Shape;920;p43"/>
          <p:cNvSpPr txBox="1"/>
          <p:nvPr>
            <p:ph idx="15" type="subTitle"/>
          </p:nvPr>
        </p:nvSpPr>
        <p:spPr>
          <a:xfrm>
            <a:off x="6056725" y="3570272"/>
            <a:ext cx="19860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921" name="Google Shape;921;p43"/>
          <p:cNvGrpSpPr/>
          <p:nvPr/>
        </p:nvGrpSpPr>
        <p:grpSpPr>
          <a:xfrm>
            <a:off x="1869240" y="2907146"/>
            <a:ext cx="449862" cy="445956"/>
            <a:chOff x="1279915" y="3436671"/>
            <a:chExt cx="449862" cy="445956"/>
          </a:xfrm>
        </p:grpSpPr>
        <p:sp>
          <p:nvSpPr>
            <p:cNvPr id="922" name="Google Shape;922;p43"/>
            <p:cNvSpPr/>
            <p:nvPr/>
          </p:nvSpPr>
          <p:spPr>
            <a:xfrm>
              <a:off x="1281217" y="3436671"/>
              <a:ext cx="247641" cy="68738"/>
            </a:xfrm>
            <a:custGeom>
              <a:rect b="b" l="l" r="r" t="t"/>
              <a:pathLst>
                <a:path extrusionOk="0" h="2376" w="8560">
                  <a:moveTo>
                    <a:pt x="1345" y="0"/>
                  </a:moveTo>
                  <a:cubicBezTo>
                    <a:pt x="628" y="0"/>
                    <a:pt x="1" y="628"/>
                    <a:pt x="1" y="1345"/>
                  </a:cubicBezTo>
                  <a:lnTo>
                    <a:pt x="1" y="1479"/>
                  </a:lnTo>
                  <a:lnTo>
                    <a:pt x="3317" y="1479"/>
                  </a:lnTo>
                  <a:cubicBezTo>
                    <a:pt x="3351" y="1465"/>
                    <a:pt x="3386" y="1459"/>
                    <a:pt x="3420" y="1459"/>
                  </a:cubicBezTo>
                  <a:cubicBezTo>
                    <a:pt x="3605" y="1459"/>
                    <a:pt x="3765" y="1648"/>
                    <a:pt x="3765" y="1838"/>
                  </a:cubicBezTo>
                  <a:cubicBezTo>
                    <a:pt x="3765" y="2151"/>
                    <a:pt x="3944" y="2375"/>
                    <a:pt x="4258" y="2375"/>
                  </a:cubicBezTo>
                  <a:cubicBezTo>
                    <a:pt x="4526" y="2375"/>
                    <a:pt x="4750" y="2151"/>
                    <a:pt x="4750" y="1838"/>
                  </a:cubicBezTo>
                  <a:cubicBezTo>
                    <a:pt x="4750" y="1614"/>
                    <a:pt x="4975" y="1390"/>
                    <a:pt x="5199" y="1390"/>
                  </a:cubicBezTo>
                  <a:lnTo>
                    <a:pt x="8559" y="1390"/>
                  </a:lnTo>
                  <a:lnTo>
                    <a:pt x="8559" y="1345"/>
                  </a:lnTo>
                  <a:cubicBezTo>
                    <a:pt x="8559" y="628"/>
                    <a:pt x="7932" y="0"/>
                    <a:pt x="721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281217" y="3839839"/>
              <a:ext cx="248943" cy="42787"/>
            </a:xfrm>
            <a:custGeom>
              <a:rect b="b" l="l" r="r" t="t"/>
              <a:pathLst>
                <a:path extrusionOk="0" h="1479" w="8605">
                  <a:moveTo>
                    <a:pt x="1" y="0"/>
                  </a:moveTo>
                  <a:lnTo>
                    <a:pt x="1" y="135"/>
                  </a:lnTo>
                  <a:cubicBezTo>
                    <a:pt x="1" y="852"/>
                    <a:pt x="628" y="1479"/>
                    <a:pt x="1345" y="1479"/>
                  </a:cubicBezTo>
                  <a:lnTo>
                    <a:pt x="7260" y="1479"/>
                  </a:lnTo>
                  <a:cubicBezTo>
                    <a:pt x="7977" y="1479"/>
                    <a:pt x="8604" y="852"/>
                    <a:pt x="8604" y="135"/>
                  </a:cubicBezTo>
                  <a:lnTo>
                    <a:pt x="860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279915" y="3505380"/>
              <a:ext cx="250244" cy="311142"/>
            </a:xfrm>
            <a:custGeom>
              <a:rect b="b" l="l" r="r" t="t"/>
              <a:pathLst>
                <a:path extrusionOk="0" h="10755" w="8650">
                  <a:moveTo>
                    <a:pt x="2600" y="2465"/>
                  </a:moveTo>
                  <a:cubicBezTo>
                    <a:pt x="2824" y="2465"/>
                    <a:pt x="3048" y="2689"/>
                    <a:pt x="3048" y="2913"/>
                  </a:cubicBezTo>
                  <a:cubicBezTo>
                    <a:pt x="3048" y="3137"/>
                    <a:pt x="2824" y="3361"/>
                    <a:pt x="2600" y="3361"/>
                  </a:cubicBezTo>
                  <a:lnTo>
                    <a:pt x="1659" y="3361"/>
                  </a:lnTo>
                  <a:cubicBezTo>
                    <a:pt x="1435" y="3361"/>
                    <a:pt x="1211" y="3137"/>
                    <a:pt x="1211" y="2913"/>
                  </a:cubicBezTo>
                  <a:cubicBezTo>
                    <a:pt x="1211" y="2689"/>
                    <a:pt x="1390" y="2465"/>
                    <a:pt x="1659" y="2465"/>
                  </a:cubicBezTo>
                  <a:close/>
                  <a:moveTo>
                    <a:pt x="2600" y="6811"/>
                  </a:moveTo>
                  <a:cubicBezTo>
                    <a:pt x="2824" y="6811"/>
                    <a:pt x="3048" y="7035"/>
                    <a:pt x="3048" y="7260"/>
                  </a:cubicBezTo>
                  <a:cubicBezTo>
                    <a:pt x="3048" y="7484"/>
                    <a:pt x="2824" y="7708"/>
                    <a:pt x="2600" y="7708"/>
                  </a:cubicBezTo>
                  <a:lnTo>
                    <a:pt x="1659" y="7708"/>
                  </a:lnTo>
                  <a:cubicBezTo>
                    <a:pt x="1435" y="7708"/>
                    <a:pt x="1211" y="7484"/>
                    <a:pt x="1211" y="7260"/>
                  </a:cubicBezTo>
                  <a:cubicBezTo>
                    <a:pt x="1211" y="7035"/>
                    <a:pt x="1390" y="6811"/>
                    <a:pt x="1659" y="6811"/>
                  </a:cubicBezTo>
                  <a:close/>
                  <a:moveTo>
                    <a:pt x="2600" y="8469"/>
                  </a:moveTo>
                  <a:cubicBezTo>
                    <a:pt x="2824" y="8469"/>
                    <a:pt x="3048" y="8693"/>
                    <a:pt x="3048" y="8962"/>
                  </a:cubicBezTo>
                  <a:cubicBezTo>
                    <a:pt x="3048" y="9186"/>
                    <a:pt x="2913" y="9410"/>
                    <a:pt x="2600" y="9410"/>
                  </a:cubicBezTo>
                  <a:lnTo>
                    <a:pt x="1614" y="9410"/>
                  </a:lnTo>
                  <a:cubicBezTo>
                    <a:pt x="1390" y="9410"/>
                    <a:pt x="1166" y="9186"/>
                    <a:pt x="1166" y="8962"/>
                  </a:cubicBezTo>
                  <a:cubicBezTo>
                    <a:pt x="1166" y="8693"/>
                    <a:pt x="1390" y="8469"/>
                    <a:pt x="1614" y="8469"/>
                  </a:cubicBezTo>
                  <a:close/>
                  <a:moveTo>
                    <a:pt x="1" y="0"/>
                  </a:moveTo>
                  <a:lnTo>
                    <a:pt x="1" y="10755"/>
                  </a:lnTo>
                  <a:lnTo>
                    <a:pt x="8604" y="10755"/>
                  </a:lnTo>
                  <a:lnTo>
                    <a:pt x="8604" y="7842"/>
                  </a:lnTo>
                  <a:cubicBezTo>
                    <a:pt x="8335" y="7842"/>
                    <a:pt x="8067" y="7708"/>
                    <a:pt x="7843" y="7528"/>
                  </a:cubicBezTo>
                  <a:cubicBezTo>
                    <a:pt x="7632" y="7669"/>
                    <a:pt x="7394" y="7734"/>
                    <a:pt x="7155" y="7734"/>
                  </a:cubicBezTo>
                  <a:cubicBezTo>
                    <a:pt x="6785" y="7734"/>
                    <a:pt x="6412" y="7577"/>
                    <a:pt x="6140" y="7304"/>
                  </a:cubicBezTo>
                  <a:lnTo>
                    <a:pt x="5244" y="6319"/>
                  </a:lnTo>
                  <a:cubicBezTo>
                    <a:pt x="5020" y="6050"/>
                    <a:pt x="4840" y="5691"/>
                    <a:pt x="4930" y="5378"/>
                  </a:cubicBezTo>
                  <a:lnTo>
                    <a:pt x="4930" y="2958"/>
                  </a:lnTo>
                  <a:cubicBezTo>
                    <a:pt x="4930" y="2734"/>
                    <a:pt x="5109" y="2510"/>
                    <a:pt x="5378" y="2510"/>
                  </a:cubicBezTo>
                  <a:cubicBezTo>
                    <a:pt x="5602" y="2510"/>
                    <a:pt x="5826" y="2734"/>
                    <a:pt x="5826" y="2958"/>
                  </a:cubicBezTo>
                  <a:lnTo>
                    <a:pt x="5826" y="4033"/>
                  </a:lnTo>
                  <a:lnTo>
                    <a:pt x="6095" y="3809"/>
                  </a:lnTo>
                  <a:cubicBezTo>
                    <a:pt x="6319" y="3630"/>
                    <a:pt x="6633" y="3496"/>
                    <a:pt x="6946" y="3496"/>
                  </a:cubicBezTo>
                  <a:lnTo>
                    <a:pt x="8649" y="3496"/>
                  </a:lnTo>
                  <a:lnTo>
                    <a:pt x="8649" y="0"/>
                  </a:lnTo>
                  <a:lnTo>
                    <a:pt x="5647" y="0"/>
                  </a:lnTo>
                  <a:cubicBezTo>
                    <a:pt x="5468" y="538"/>
                    <a:pt x="4930" y="941"/>
                    <a:pt x="4303" y="941"/>
                  </a:cubicBezTo>
                  <a:cubicBezTo>
                    <a:pt x="3675" y="941"/>
                    <a:pt x="3138" y="538"/>
                    <a:pt x="29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1444556" y="3589624"/>
              <a:ext cx="285221" cy="142654"/>
            </a:xfrm>
            <a:custGeom>
              <a:rect b="b" l="l" r="r" t="t"/>
              <a:pathLst>
                <a:path extrusionOk="0" h="4931" w="9859">
                  <a:moveTo>
                    <a:pt x="8425" y="1973"/>
                  </a:moveTo>
                  <a:cubicBezTo>
                    <a:pt x="8649" y="1973"/>
                    <a:pt x="8828" y="2197"/>
                    <a:pt x="8828" y="2421"/>
                  </a:cubicBezTo>
                  <a:cubicBezTo>
                    <a:pt x="8828" y="2690"/>
                    <a:pt x="8649" y="2914"/>
                    <a:pt x="8425" y="2914"/>
                  </a:cubicBezTo>
                  <a:cubicBezTo>
                    <a:pt x="8201" y="2914"/>
                    <a:pt x="7977" y="2690"/>
                    <a:pt x="7977" y="2421"/>
                  </a:cubicBezTo>
                  <a:cubicBezTo>
                    <a:pt x="7977" y="2197"/>
                    <a:pt x="8201" y="1973"/>
                    <a:pt x="8425" y="1973"/>
                  </a:cubicBezTo>
                  <a:close/>
                  <a:moveTo>
                    <a:pt x="7394" y="1"/>
                  </a:moveTo>
                  <a:cubicBezTo>
                    <a:pt x="6408" y="1"/>
                    <a:pt x="5557" y="584"/>
                    <a:pt x="5154" y="1435"/>
                  </a:cubicBezTo>
                  <a:lnTo>
                    <a:pt x="1255" y="1435"/>
                  </a:lnTo>
                  <a:cubicBezTo>
                    <a:pt x="1121" y="1435"/>
                    <a:pt x="1031" y="1480"/>
                    <a:pt x="942" y="1569"/>
                  </a:cubicBezTo>
                  <a:lnTo>
                    <a:pt x="225" y="2107"/>
                  </a:lnTo>
                  <a:cubicBezTo>
                    <a:pt x="1" y="2286"/>
                    <a:pt x="1" y="2555"/>
                    <a:pt x="180" y="2779"/>
                  </a:cubicBezTo>
                  <a:lnTo>
                    <a:pt x="1076" y="3810"/>
                  </a:lnTo>
                  <a:cubicBezTo>
                    <a:pt x="1143" y="3877"/>
                    <a:pt x="1255" y="3911"/>
                    <a:pt x="1379" y="3911"/>
                  </a:cubicBezTo>
                  <a:cubicBezTo>
                    <a:pt x="1502" y="3911"/>
                    <a:pt x="1636" y="3877"/>
                    <a:pt x="1748" y="3810"/>
                  </a:cubicBezTo>
                  <a:lnTo>
                    <a:pt x="1838" y="3675"/>
                  </a:lnTo>
                  <a:cubicBezTo>
                    <a:pt x="1927" y="3586"/>
                    <a:pt x="2039" y="3541"/>
                    <a:pt x="2152" y="3541"/>
                  </a:cubicBezTo>
                  <a:cubicBezTo>
                    <a:pt x="2264" y="3541"/>
                    <a:pt x="2376" y="3586"/>
                    <a:pt x="2465" y="3675"/>
                  </a:cubicBezTo>
                  <a:lnTo>
                    <a:pt x="2689" y="3899"/>
                  </a:lnTo>
                  <a:cubicBezTo>
                    <a:pt x="2779" y="3989"/>
                    <a:pt x="2891" y="4034"/>
                    <a:pt x="3003" y="4034"/>
                  </a:cubicBezTo>
                  <a:cubicBezTo>
                    <a:pt x="3115" y="4034"/>
                    <a:pt x="3227" y="3989"/>
                    <a:pt x="3317" y="3899"/>
                  </a:cubicBezTo>
                  <a:lnTo>
                    <a:pt x="3765" y="3586"/>
                  </a:lnTo>
                  <a:cubicBezTo>
                    <a:pt x="3809" y="3496"/>
                    <a:pt x="3989" y="3451"/>
                    <a:pt x="4078" y="3451"/>
                  </a:cubicBezTo>
                  <a:lnTo>
                    <a:pt x="5199" y="3451"/>
                  </a:lnTo>
                  <a:cubicBezTo>
                    <a:pt x="5602" y="4303"/>
                    <a:pt x="6453" y="4930"/>
                    <a:pt x="7439" y="4930"/>
                  </a:cubicBezTo>
                  <a:cubicBezTo>
                    <a:pt x="8783" y="4930"/>
                    <a:pt x="9859" y="3855"/>
                    <a:pt x="9859" y="2555"/>
                  </a:cubicBezTo>
                  <a:cubicBezTo>
                    <a:pt x="9814" y="1121"/>
                    <a:pt x="8738" y="1"/>
                    <a:pt x="739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3"/>
          <p:cNvGrpSpPr/>
          <p:nvPr/>
        </p:nvGrpSpPr>
        <p:grpSpPr>
          <a:xfrm>
            <a:off x="6836461" y="2906978"/>
            <a:ext cx="426515" cy="446303"/>
            <a:chOff x="3303511" y="2740528"/>
            <a:chExt cx="426515" cy="446303"/>
          </a:xfrm>
        </p:grpSpPr>
        <p:sp>
          <p:nvSpPr>
            <p:cNvPr id="927" name="Google Shape;927;p43"/>
            <p:cNvSpPr/>
            <p:nvPr/>
          </p:nvSpPr>
          <p:spPr>
            <a:xfrm>
              <a:off x="3473330" y="2740528"/>
              <a:ext cx="77822" cy="27252"/>
            </a:xfrm>
            <a:custGeom>
              <a:rect b="b" l="l" r="r" t="t"/>
              <a:pathLst>
                <a:path extrusionOk="0" h="942" w="2690">
                  <a:moveTo>
                    <a:pt x="1345" y="1"/>
                  </a:moveTo>
                  <a:cubicBezTo>
                    <a:pt x="717" y="1"/>
                    <a:pt x="180" y="359"/>
                    <a:pt x="0" y="942"/>
                  </a:cubicBezTo>
                  <a:cubicBezTo>
                    <a:pt x="449" y="830"/>
                    <a:pt x="908" y="774"/>
                    <a:pt x="1362" y="774"/>
                  </a:cubicBezTo>
                  <a:cubicBezTo>
                    <a:pt x="1815" y="774"/>
                    <a:pt x="2263" y="830"/>
                    <a:pt x="2689" y="942"/>
                  </a:cubicBezTo>
                  <a:cubicBezTo>
                    <a:pt x="2510" y="359"/>
                    <a:pt x="1972" y="1"/>
                    <a:pt x="134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3455191" y="3156658"/>
              <a:ext cx="115402" cy="30174"/>
            </a:xfrm>
            <a:custGeom>
              <a:rect b="b" l="l" r="r" t="t"/>
              <a:pathLst>
                <a:path extrusionOk="0" h="1043" w="3989">
                  <a:moveTo>
                    <a:pt x="0" y="1"/>
                  </a:moveTo>
                  <a:cubicBezTo>
                    <a:pt x="493" y="695"/>
                    <a:pt x="1255" y="1042"/>
                    <a:pt x="2011" y="1042"/>
                  </a:cubicBezTo>
                  <a:cubicBezTo>
                    <a:pt x="2767" y="1042"/>
                    <a:pt x="3518" y="695"/>
                    <a:pt x="398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3330734" y="2788494"/>
              <a:ext cx="363014" cy="339667"/>
            </a:xfrm>
            <a:custGeom>
              <a:rect b="b" l="l" r="r" t="t"/>
              <a:pathLst>
                <a:path extrusionOk="0" h="11741" w="12548">
                  <a:moveTo>
                    <a:pt x="6274" y="1"/>
                  </a:moveTo>
                  <a:cubicBezTo>
                    <a:pt x="3630" y="1"/>
                    <a:pt x="1479" y="2196"/>
                    <a:pt x="1479" y="4795"/>
                  </a:cubicBezTo>
                  <a:lnTo>
                    <a:pt x="1479" y="8022"/>
                  </a:lnTo>
                  <a:cubicBezTo>
                    <a:pt x="1479" y="8739"/>
                    <a:pt x="1121" y="9411"/>
                    <a:pt x="493" y="9814"/>
                  </a:cubicBezTo>
                  <a:cubicBezTo>
                    <a:pt x="224" y="10038"/>
                    <a:pt x="0" y="10352"/>
                    <a:pt x="0" y="10710"/>
                  </a:cubicBezTo>
                  <a:cubicBezTo>
                    <a:pt x="0" y="11293"/>
                    <a:pt x="493" y="11741"/>
                    <a:pt x="1076" y="11741"/>
                  </a:cubicBezTo>
                  <a:lnTo>
                    <a:pt x="11427" y="11741"/>
                  </a:lnTo>
                  <a:cubicBezTo>
                    <a:pt x="12054" y="11741"/>
                    <a:pt x="12502" y="11248"/>
                    <a:pt x="12502" y="10710"/>
                  </a:cubicBezTo>
                  <a:cubicBezTo>
                    <a:pt x="12547" y="10352"/>
                    <a:pt x="12368" y="10038"/>
                    <a:pt x="12054" y="9814"/>
                  </a:cubicBezTo>
                  <a:cubicBezTo>
                    <a:pt x="11427" y="9411"/>
                    <a:pt x="11113" y="8739"/>
                    <a:pt x="11113" y="8022"/>
                  </a:cubicBezTo>
                  <a:lnTo>
                    <a:pt x="11113" y="6946"/>
                  </a:lnTo>
                  <a:lnTo>
                    <a:pt x="7080" y="6946"/>
                  </a:lnTo>
                  <a:cubicBezTo>
                    <a:pt x="6184" y="6946"/>
                    <a:pt x="5378" y="6229"/>
                    <a:pt x="5378" y="5288"/>
                  </a:cubicBezTo>
                  <a:cubicBezTo>
                    <a:pt x="5378" y="4975"/>
                    <a:pt x="5422" y="4706"/>
                    <a:pt x="5602" y="4437"/>
                  </a:cubicBezTo>
                  <a:lnTo>
                    <a:pt x="7977" y="270"/>
                  </a:lnTo>
                  <a:cubicBezTo>
                    <a:pt x="7439" y="90"/>
                    <a:pt x="6901" y="1"/>
                    <a:pt x="627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3509637" y="2773277"/>
              <a:ext cx="220389" cy="188971"/>
            </a:xfrm>
            <a:custGeom>
              <a:rect b="b" l="l" r="r" t="t"/>
              <a:pathLst>
                <a:path extrusionOk="0" h="6532" w="7618">
                  <a:moveTo>
                    <a:pt x="3719" y="1737"/>
                  </a:moveTo>
                  <a:cubicBezTo>
                    <a:pt x="3943" y="1737"/>
                    <a:pt x="4167" y="1961"/>
                    <a:pt x="4167" y="2230"/>
                  </a:cubicBezTo>
                  <a:lnTo>
                    <a:pt x="4167" y="3439"/>
                  </a:lnTo>
                  <a:cubicBezTo>
                    <a:pt x="4167" y="3663"/>
                    <a:pt x="3943" y="3887"/>
                    <a:pt x="3719" y="3887"/>
                  </a:cubicBezTo>
                  <a:cubicBezTo>
                    <a:pt x="3495" y="3887"/>
                    <a:pt x="3271" y="3663"/>
                    <a:pt x="3271" y="3439"/>
                  </a:cubicBezTo>
                  <a:lnTo>
                    <a:pt x="3271" y="2230"/>
                  </a:lnTo>
                  <a:cubicBezTo>
                    <a:pt x="3271" y="1961"/>
                    <a:pt x="3495" y="1737"/>
                    <a:pt x="3719" y="1737"/>
                  </a:cubicBezTo>
                  <a:close/>
                  <a:moveTo>
                    <a:pt x="3809" y="4380"/>
                  </a:moveTo>
                  <a:cubicBezTo>
                    <a:pt x="4033" y="4380"/>
                    <a:pt x="4257" y="4604"/>
                    <a:pt x="4257" y="4828"/>
                  </a:cubicBezTo>
                  <a:cubicBezTo>
                    <a:pt x="4257" y="5053"/>
                    <a:pt x="4033" y="5277"/>
                    <a:pt x="3809" y="5277"/>
                  </a:cubicBezTo>
                  <a:cubicBezTo>
                    <a:pt x="3585" y="5277"/>
                    <a:pt x="3361" y="5053"/>
                    <a:pt x="3361" y="4828"/>
                  </a:cubicBezTo>
                  <a:cubicBezTo>
                    <a:pt x="3361" y="4604"/>
                    <a:pt x="3585" y="4380"/>
                    <a:pt x="3809" y="4380"/>
                  </a:cubicBezTo>
                  <a:close/>
                  <a:moveTo>
                    <a:pt x="3787" y="0"/>
                  </a:moveTo>
                  <a:cubicBezTo>
                    <a:pt x="3506" y="0"/>
                    <a:pt x="3226" y="146"/>
                    <a:pt x="3047" y="437"/>
                  </a:cubicBezTo>
                  <a:lnTo>
                    <a:pt x="269" y="5411"/>
                  </a:lnTo>
                  <a:cubicBezTo>
                    <a:pt x="0" y="5904"/>
                    <a:pt x="314" y="6531"/>
                    <a:pt x="941" y="6531"/>
                  </a:cubicBezTo>
                  <a:lnTo>
                    <a:pt x="6632" y="6531"/>
                  </a:lnTo>
                  <a:cubicBezTo>
                    <a:pt x="7214" y="6531"/>
                    <a:pt x="7618" y="5904"/>
                    <a:pt x="7304" y="5411"/>
                  </a:cubicBezTo>
                  <a:lnTo>
                    <a:pt x="4526" y="437"/>
                  </a:lnTo>
                  <a:cubicBezTo>
                    <a:pt x="4347" y="146"/>
                    <a:pt x="4067" y="0"/>
                    <a:pt x="378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3351477" y="2794975"/>
              <a:ext cx="47995" cy="46693"/>
            </a:xfrm>
            <a:custGeom>
              <a:rect b="b" l="l" r="r" t="t"/>
              <a:pathLst>
                <a:path extrusionOk="0" h="1614" w="1659">
                  <a:moveTo>
                    <a:pt x="1210" y="1"/>
                  </a:moveTo>
                  <a:cubicBezTo>
                    <a:pt x="538" y="1"/>
                    <a:pt x="0" y="494"/>
                    <a:pt x="0" y="1166"/>
                  </a:cubicBezTo>
                  <a:cubicBezTo>
                    <a:pt x="0" y="1390"/>
                    <a:pt x="224" y="1614"/>
                    <a:pt x="448" y="1614"/>
                  </a:cubicBezTo>
                  <a:cubicBezTo>
                    <a:pt x="673" y="1614"/>
                    <a:pt x="897" y="1390"/>
                    <a:pt x="897" y="1166"/>
                  </a:cubicBezTo>
                  <a:cubicBezTo>
                    <a:pt x="897" y="987"/>
                    <a:pt x="1031" y="897"/>
                    <a:pt x="1210" y="897"/>
                  </a:cubicBezTo>
                  <a:cubicBezTo>
                    <a:pt x="1434" y="897"/>
                    <a:pt x="1658" y="673"/>
                    <a:pt x="1658" y="449"/>
                  </a:cubicBezTo>
                  <a:cubicBezTo>
                    <a:pt x="1658" y="225"/>
                    <a:pt x="1434" y="1"/>
                    <a:pt x="12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3303511" y="2745736"/>
              <a:ext cx="95961" cy="95932"/>
            </a:xfrm>
            <a:custGeom>
              <a:rect b="b" l="l" r="r" t="t"/>
              <a:pathLst>
                <a:path extrusionOk="0" h="3316" w="3317">
                  <a:moveTo>
                    <a:pt x="2868" y="0"/>
                  </a:moveTo>
                  <a:cubicBezTo>
                    <a:pt x="1255" y="0"/>
                    <a:pt x="0" y="1300"/>
                    <a:pt x="0" y="2868"/>
                  </a:cubicBezTo>
                  <a:cubicBezTo>
                    <a:pt x="0" y="3092"/>
                    <a:pt x="224" y="3316"/>
                    <a:pt x="449" y="3316"/>
                  </a:cubicBezTo>
                  <a:cubicBezTo>
                    <a:pt x="673" y="3316"/>
                    <a:pt x="897" y="3092"/>
                    <a:pt x="897" y="2868"/>
                  </a:cubicBezTo>
                  <a:cubicBezTo>
                    <a:pt x="897" y="1792"/>
                    <a:pt x="1793" y="941"/>
                    <a:pt x="2868" y="941"/>
                  </a:cubicBezTo>
                  <a:cubicBezTo>
                    <a:pt x="3092" y="941"/>
                    <a:pt x="3316" y="672"/>
                    <a:pt x="3316" y="448"/>
                  </a:cubicBezTo>
                  <a:cubicBezTo>
                    <a:pt x="3316" y="224"/>
                    <a:pt x="3092" y="0"/>
                    <a:pt x="28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3"/>
          <p:cNvGrpSpPr/>
          <p:nvPr/>
        </p:nvGrpSpPr>
        <p:grpSpPr>
          <a:xfrm>
            <a:off x="6826199" y="1287102"/>
            <a:ext cx="451163" cy="447258"/>
            <a:chOff x="5438574" y="2046990"/>
            <a:chExt cx="451163" cy="447258"/>
          </a:xfrm>
        </p:grpSpPr>
        <p:sp>
          <p:nvSpPr>
            <p:cNvPr id="934" name="Google Shape;934;p43"/>
            <p:cNvSpPr/>
            <p:nvPr/>
          </p:nvSpPr>
          <p:spPr>
            <a:xfrm>
              <a:off x="5551372" y="2172748"/>
              <a:ext cx="92055" cy="76520"/>
            </a:xfrm>
            <a:custGeom>
              <a:rect b="b" l="l" r="r" t="t"/>
              <a:pathLst>
                <a:path extrusionOk="0" h="2645" w="3182">
                  <a:moveTo>
                    <a:pt x="493" y="0"/>
                  </a:moveTo>
                  <a:cubicBezTo>
                    <a:pt x="224" y="896"/>
                    <a:pt x="45" y="1793"/>
                    <a:pt x="0" y="2644"/>
                  </a:cubicBezTo>
                  <a:lnTo>
                    <a:pt x="3182" y="2644"/>
                  </a:lnTo>
                  <a:lnTo>
                    <a:pt x="3182" y="224"/>
                  </a:lnTo>
                  <a:cubicBezTo>
                    <a:pt x="2330" y="224"/>
                    <a:pt x="1389" y="135"/>
                    <a:pt x="4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5669319" y="2046990"/>
              <a:ext cx="67436" cy="106347"/>
            </a:xfrm>
            <a:custGeom>
              <a:rect b="b" l="l" r="r" t="t"/>
              <a:pathLst>
                <a:path extrusionOk="0" h="3676" w="2331">
                  <a:moveTo>
                    <a:pt x="1" y="1"/>
                  </a:moveTo>
                  <a:lnTo>
                    <a:pt x="1" y="3675"/>
                  </a:lnTo>
                  <a:cubicBezTo>
                    <a:pt x="762" y="3675"/>
                    <a:pt x="1569" y="3541"/>
                    <a:pt x="2331" y="3496"/>
                  </a:cubicBezTo>
                  <a:cubicBezTo>
                    <a:pt x="1793" y="2107"/>
                    <a:pt x="987" y="897"/>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5551372" y="2275160"/>
              <a:ext cx="92055" cy="77793"/>
            </a:xfrm>
            <a:custGeom>
              <a:rect b="b" l="l" r="r" t="t"/>
              <a:pathLst>
                <a:path extrusionOk="0" h="2689" w="3182">
                  <a:moveTo>
                    <a:pt x="0" y="0"/>
                  </a:moveTo>
                  <a:cubicBezTo>
                    <a:pt x="45" y="896"/>
                    <a:pt x="224" y="1837"/>
                    <a:pt x="493" y="2689"/>
                  </a:cubicBezTo>
                  <a:cubicBezTo>
                    <a:pt x="1389" y="2554"/>
                    <a:pt x="2330" y="2465"/>
                    <a:pt x="3182" y="2465"/>
                  </a:cubicBezTo>
                  <a:lnTo>
                    <a:pt x="318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5669319" y="2172748"/>
              <a:ext cx="89480" cy="76520"/>
            </a:xfrm>
            <a:custGeom>
              <a:rect b="b" l="l" r="r" t="t"/>
              <a:pathLst>
                <a:path extrusionOk="0" h="2645" w="3093">
                  <a:moveTo>
                    <a:pt x="2689" y="0"/>
                  </a:moveTo>
                  <a:cubicBezTo>
                    <a:pt x="1793" y="135"/>
                    <a:pt x="852" y="224"/>
                    <a:pt x="1" y="224"/>
                  </a:cubicBezTo>
                  <a:lnTo>
                    <a:pt x="1" y="2644"/>
                  </a:lnTo>
                  <a:lnTo>
                    <a:pt x="1614" y="2644"/>
                  </a:lnTo>
                  <a:cubicBezTo>
                    <a:pt x="2062" y="2510"/>
                    <a:pt x="2555" y="2286"/>
                    <a:pt x="3093" y="1927"/>
                  </a:cubicBezTo>
                  <a:cubicBezTo>
                    <a:pt x="3003" y="1300"/>
                    <a:pt x="2869" y="628"/>
                    <a:pt x="268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5773033" y="2154580"/>
              <a:ext cx="98536" cy="94688"/>
            </a:xfrm>
            <a:custGeom>
              <a:rect b="b" l="l" r="r" t="t"/>
              <a:pathLst>
                <a:path extrusionOk="0" h="3273" w="3406">
                  <a:moveTo>
                    <a:pt x="2465" y="1"/>
                  </a:moveTo>
                  <a:cubicBezTo>
                    <a:pt x="1793" y="180"/>
                    <a:pt x="941" y="359"/>
                    <a:pt x="0" y="539"/>
                  </a:cubicBezTo>
                  <a:cubicBezTo>
                    <a:pt x="180" y="1076"/>
                    <a:pt x="269" y="1659"/>
                    <a:pt x="404" y="2152"/>
                  </a:cubicBezTo>
                  <a:cubicBezTo>
                    <a:pt x="717" y="2152"/>
                    <a:pt x="1076" y="2241"/>
                    <a:pt x="1345" y="2465"/>
                  </a:cubicBezTo>
                  <a:cubicBezTo>
                    <a:pt x="1838" y="2914"/>
                    <a:pt x="2420" y="3138"/>
                    <a:pt x="2913" y="3272"/>
                  </a:cubicBezTo>
                  <a:lnTo>
                    <a:pt x="3406" y="3272"/>
                  </a:lnTo>
                  <a:cubicBezTo>
                    <a:pt x="3361" y="2107"/>
                    <a:pt x="3003" y="1032"/>
                    <a:pt x="24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5573387" y="2046990"/>
              <a:ext cx="70040" cy="106347"/>
            </a:xfrm>
            <a:custGeom>
              <a:rect b="b" l="l" r="r" t="t"/>
              <a:pathLst>
                <a:path extrusionOk="0" h="3676" w="2421">
                  <a:moveTo>
                    <a:pt x="2421" y="1"/>
                  </a:moveTo>
                  <a:cubicBezTo>
                    <a:pt x="1345" y="897"/>
                    <a:pt x="583" y="2152"/>
                    <a:pt x="1" y="3496"/>
                  </a:cubicBezTo>
                  <a:cubicBezTo>
                    <a:pt x="807" y="3630"/>
                    <a:pt x="1614" y="3675"/>
                    <a:pt x="2421" y="3675"/>
                  </a:cubicBezTo>
                  <a:lnTo>
                    <a:pt x="242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5710805" y="2053470"/>
              <a:ext cx="116704" cy="90782"/>
            </a:xfrm>
            <a:custGeom>
              <a:rect b="b" l="l" r="r" t="t"/>
              <a:pathLst>
                <a:path extrusionOk="0" h="3138" w="4034">
                  <a:moveTo>
                    <a:pt x="1" y="1"/>
                  </a:moveTo>
                  <a:cubicBezTo>
                    <a:pt x="807" y="942"/>
                    <a:pt x="1435" y="2017"/>
                    <a:pt x="1838" y="3137"/>
                  </a:cubicBezTo>
                  <a:cubicBezTo>
                    <a:pt x="2644" y="3003"/>
                    <a:pt x="3451" y="2824"/>
                    <a:pt x="4033" y="2689"/>
                  </a:cubicBezTo>
                  <a:cubicBezTo>
                    <a:pt x="3092" y="1390"/>
                    <a:pt x="1703" y="359"/>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5574689" y="2372365"/>
              <a:ext cx="68738" cy="105045"/>
            </a:xfrm>
            <a:custGeom>
              <a:rect b="b" l="l" r="r" t="t"/>
              <a:pathLst>
                <a:path extrusionOk="0" h="3631" w="2376">
                  <a:moveTo>
                    <a:pt x="2376" y="1"/>
                  </a:moveTo>
                  <a:cubicBezTo>
                    <a:pt x="1614" y="1"/>
                    <a:pt x="807" y="91"/>
                    <a:pt x="1" y="225"/>
                  </a:cubicBezTo>
                  <a:cubicBezTo>
                    <a:pt x="538" y="1569"/>
                    <a:pt x="1345" y="2779"/>
                    <a:pt x="2376" y="3630"/>
                  </a:cubicBezTo>
                  <a:lnTo>
                    <a:pt x="237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5483936" y="2381449"/>
              <a:ext cx="115402" cy="88179"/>
            </a:xfrm>
            <a:custGeom>
              <a:rect b="b" l="l" r="r" t="t"/>
              <a:pathLst>
                <a:path extrusionOk="0" h="3048" w="3989">
                  <a:moveTo>
                    <a:pt x="2197" y="1"/>
                  </a:moveTo>
                  <a:cubicBezTo>
                    <a:pt x="1435" y="135"/>
                    <a:pt x="673" y="314"/>
                    <a:pt x="1" y="404"/>
                  </a:cubicBezTo>
                  <a:cubicBezTo>
                    <a:pt x="1032" y="1703"/>
                    <a:pt x="2376" y="2644"/>
                    <a:pt x="3989" y="3048"/>
                  </a:cubicBezTo>
                  <a:cubicBezTo>
                    <a:pt x="3227" y="2196"/>
                    <a:pt x="2645" y="1121"/>
                    <a:pt x="219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5438574" y="2154580"/>
              <a:ext cx="98565" cy="94688"/>
            </a:xfrm>
            <a:custGeom>
              <a:rect b="b" l="l" r="r" t="t"/>
              <a:pathLst>
                <a:path extrusionOk="0" h="3273" w="3407">
                  <a:moveTo>
                    <a:pt x="986" y="1"/>
                  </a:moveTo>
                  <a:cubicBezTo>
                    <a:pt x="404" y="1032"/>
                    <a:pt x="45" y="2107"/>
                    <a:pt x="1" y="3272"/>
                  </a:cubicBezTo>
                  <a:lnTo>
                    <a:pt x="2913" y="3272"/>
                  </a:lnTo>
                  <a:cubicBezTo>
                    <a:pt x="3048" y="2376"/>
                    <a:pt x="3137" y="1435"/>
                    <a:pt x="3406" y="539"/>
                  </a:cubicBezTo>
                  <a:cubicBezTo>
                    <a:pt x="2510" y="359"/>
                    <a:pt x="1703" y="180"/>
                    <a:pt x="98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5669319" y="2399588"/>
              <a:ext cx="25950" cy="77822"/>
            </a:xfrm>
            <a:custGeom>
              <a:rect b="b" l="l" r="r" t="t"/>
              <a:pathLst>
                <a:path extrusionOk="0" h="2690" w="897">
                  <a:moveTo>
                    <a:pt x="1" y="1"/>
                  </a:moveTo>
                  <a:lnTo>
                    <a:pt x="1" y="2689"/>
                  </a:lnTo>
                  <a:cubicBezTo>
                    <a:pt x="314" y="2421"/>
                    <a:pt x="628" y="2062"/>
                    <a:pt x="897" y="1748"/>
                  </a:cubicBezTo>
                  <a:cubicBezTo>
                    <a:pt x="494" y="1256"/>
                    <a:pt x="225" y="628"/>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5441177" y="2275160"/>
              <a:ext cx="98536" cy="95961"/>
            </a:xfrm>
            <a:custGeom>
              <a:rect b="b" l="l" r="r" t="t"/>
              <a:pathLst>
                <a:path extrusionOk="0" h="3317" w="3406">
                  <a:moveTo>
                    <a:pt x="0" y="0"/>
                  </a:moveTo>
                  <a:cubicBezTo>
                    <a:pt x="45" y="1165"/>
                    <a:pt x="359" y="2285"/>
                    <a:pt x="986" y="3316"/>
                  </a:cubicBezTo>
                  <a:cubicBezTo>
                    <a:pt x="1658" y="3137"/>
                    <a:pt x="2510" y="2958"/>
                    <a:pt x="3406" y="2778"/>
                  </a:cubicBezTo>
                  <a:cubicBezTo>
                    <a:pt x="3137" y="1882"/>
                    <a:pt x="2958" y="941"/>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5482663" y="2054772"/>
              <a:ext cx="116675" cy="90782"/>
            </a:xfrm>
            <a:custGeom>
              <a:rect b="b" l="l" r="r" t="t"/>
              <a:pathLst>
                <a:path extrusionOk="0" h="3138" w="4033">
                  <a:moveTo>
                    <a:pt x="4033" y="1"/>
                  </a:moveTo>
                  <a:lnTo>
                    <a:pt x="4033" y="1"/>
                  </a:lnTo>
                  <a:cubicBezTo>
                    <a:pt x="2420" y="449"/>
                    <a:pt x="1031" y="1390"/>
                    <a:pt x="0" y="2689"/>
                  </a:cubicBezTo>
                  <a:cubicBezTo>
                    <a:pt x="627" y="2868"/>
                    <a:pt x="1389" y="2958"/>
                    <a:pt x="2196" y="3137"/>
                  </a:cubicBezTo>
                  <a:cubicBezTo>
                    <a:pt x="2644" y="1972"/>
                    <a:pt x="3271" y="897"/>
                    <a:pt x="403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5687487" y="2243395"/>
              <a:ext cx="202250" cy="250852"/>
            </a:xfrm>
            <a:custGeom>
              <a:rect b="b" l="l" r="r" t="t"/>
              <a:pathLst>
                <a:path extrusionOk="0" h="8671" w="6991">
                  <a:moveTo>
                    <a:pt x="4929" y="2801"/>
                  </a:moveTo>
                  <a:cubicBezTo>
                    <a:pt x="5041" y="2801"/>
                    <a:pt x="5153" y="2846"/>
                    <a:pt x="5243" y="2935"/>
                  </a:cubicBezTo>
                  <a:cubicBezTo>
                    <a:pt x="5467" y="3115"/>
                    <a:pt x="5467" y="3383"/>
                    <a:pt x="5288" y="3563"/>
                  </a:cubicBezTo>
                  <a:lnTo>
                    <a:pt x="3719" y="5131"/>
                  </a:lnTo>
                  <a:cubicBezTo>
                    <a:pt x="3652" y="5221"/>
                    <a:pt x="3540" y="5265"/>
                    <a:pt x="3428" y="5265"/>
                  </a:cubicBezTo>
                  <a:cubicBezTo>
                    <a:pt x="3316" y="5265"/>
                    <a:pt x="3204" y="5221"/>
                    <a:pt x="3137" y="5131"/>
                  </a:cubicBezTo>
                  <a:lnTo>
                    <a:pt x="2285" y="4280"/>
                  </a:lnTo>
                  <a:cubicBezTo>
                    <a:pt x="2106" y="4100"/>
                    <a:pt x="2106" y="3832"/>
                    <a:pt x="2285" y="3652"/>
                  </a:cubicBezTo>
                  <a:cubicBezTo>
                    <a:pt x="2375" y="3585"/>
                    <a:pt x="2487" y="3552"/>
                    <a:pt x="2599" y="3552"/>
                  </a:cubicBezTo>
                  <a:cubicBezTo>
                    <a:pt x="2711" y="3552"/>
                    <a:pt x="2823" y="3585"/>
                    <a:pt x="2913" y="3652"/>
                  </a:cubicBezTo>
                  <a:lnTo>
                    <a:pt x="3406" y="4190"/>
                  </a:lnTo>
                  <a:lnTo>
                    <a:pt x="4615" y="2935"/>
                  </a:lnTo>
                  <a:cubicBezTo>
                    <a:pt x="4705" y="2846"/>
                    <a:pt x="4817" y="2801"/>
                    <a:pt x="4929" y="2801"/>
                  </a:cubicBezTo>
                  <a:close/>
                  <a:moveTo>
                    <a:pt x="3467" y="0"/>
                  </a:moveTo>
                  <a:cubicBezTo>
                    <a:pt x="3372" y="0"/>
                    <a:pt x="3271" y="23"/>
                    <a:pt x="3182" y="68"/>
                  </a:cubicBezTo>
                  <a:cubicBezTo>
                    <a:pt x="2151" y="919"/>
                    <a:pt x="986" y="1143"/>
                    <a:pt x="359" y="1277"/>
                  </a:cubicBezTo>
                  <a:cubicBezTo>
                    <a:pt x="134" y="1277"/>
                    <a:pt x="0" y="1501"/>
                    <a:pt x="0" y="1726"/>
                  </a:cubicBezTo>
                  <a:lnTo>
                    <a:pt x="0" y="3204"/>
                  </a:lnTo>
                  <a:cubicBezTo>
                    <a:pt x="0" y="4773"/>
                    <a:pt x="583" y="6296"/>
                    <a:pt x="1703" y="7237"/>
                  </a:cubicBezTo>
                  <a:lnTo>
                    <a:pt x="3182" y="8537"/>
                  </a:lnTo>
                  <a:cubicBezTo>
                    <a:pt x="3271" y="8626"/>
                    <a:pt x="3383" y="8671"/>
                    <a:pt x="3495" y="8671"/>
                  </a:cubicBezTo>
                  <a:cubicBezTo>
                    <a:pt x="3607" y="8671"/>
                    <a:pt x="3719" y="8626"/>
                    <a:pt x="3809" y="8537"/>
                  </a:cubicBezTo>
                  <a:lnTo>
                    <a:pt x="5243" y="7237"/>
                  </a:lnTo>
                  <a:cubicBezTo>
                    <a:pt x="6318" y="6296"/>
                    <a:pt x="6990" y="4773"/>
                    <a:pt x="6990" y="3204"/>
                  </a:cubicBezTo>
                  <a:lnTo>
                    <a:pt x="6990" y="1726"/>
                  </a:lnTo>
                  <a:cubicBezTo>
                    <a:pt x="6946" y="1501"/>
                    <a:pt x="6766" y="1322"/>
                    <a:pt x="6542" y="1277"/>
                  </a:cubicBezTo>
                  <a:cubicBezTo>
                    <a:pt x="5915" y="1188"/>
                    <a:pt x="4750" y="919"/>
                    <a:pt x="3719" y="68"/>
                  </a:cubicBezTo>
                  <a:cubicBezTo>
                    <a:pt x="3652" y="23"/>
                    <a:pt x="3562" y="0"/>
                    <a:pt x="346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3"/>
          <p:cNvGrpSpPr/>
          <p:nvPr/>
        </p:nvGrpSpPr>
        <p:grpSpPr>
          <a:xfrm>
            <a:off x="4348378" y="2905195"/>
            <a:ext cx="447258" cy="449862"/>
            <a:chOff x="4030753" y="2757395"/>
            <a:chExt cx="447258" cy="449861"/>
          </a:xfrm>
        </p:grpSpPr>
        <p:sp>
          <p:nvSpPr>
            <p:cNvPr id="949" name="Google Shape;949;p43"/>
            <p:cNvSpPr/>
            <p:nvPr/>
          </p:nvSpPr>
          <p:spPr>
            <a:xfrm>
              <a:off x="4168171" y="2897387"/>
              <a:ext cx="71312" cy="71341"/>
            </a:xfrm>
            <a:custGeom>
              <a:rect b="b" l="l" r="r" t="t"/>
              <a:pathLst>
                <a:path extrusionOk="0" h="2466" w="2465">
                  <a:moveTo>
                    <a:pt x="2465" y="1"/>
                  </a:moveTo>
                  <a:cubicBezTo>
                    <a:pt x="2241" y="46"/>
                    <a:pt x="2017" y="180"/>
                    <a:pt x="1793" y="270"/>
                  </a:cubicBezTo>
                  <a:cubicBezTo>
                    <a:pt x="1793" y="1121"/>
                    <a:pt x="1121" y="1793"/>
                    <a:pt x="314" y="1793"/>
                  </a:cubicBezTo>
                  <a:lnTo>
                    <a:pt x="224" y="1793"/>
                  </a:lnTo>
                  <a:cubicBezTo>
                    <a:pt x="135" y="2017"/>
                    <a:pt x="90" y="2241"/>
                    <a:pt x="0" y="2465"/>
                  </a:cubicBezTo>
                  <a:lnTo>
                    <a:pt x="2465" y="2465"/>
                  </a:lnTo>
                  <a:lnTo>
                    <a:pt x="246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4170745" y="2994621"/>
              <a:ext cx="71341" cy="71312"/>
            </a:xfrm>
            <a:custGeom>
              <a:rect b="b" l="l" r="r" t="t"/>
              <a:pathLst>
                <a:path extrusionOk="0" h="2465" w="2466">
                  <a:moveTo>
                    <a:pt x="1" y="0"/>
                  </a:moveTo>
                  <a:cubicBezTo>
                    <a:pt x="225" y="1300"/>
                    <a:pt x="1166" y="2286"/>
                    <a:pt x="2465" y="2465"/>
                  </a:cubicBezTo>
                  <a:lnTo>
                    <a:pt x="246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4267979" y="2994621"/>
              <a:ext cx="71341" cy="71312"/>
            </a:xfrm>
            <a:custGeom>
              <a:rect b="b" l="l" r="r" t="t"/>
              <a:pathLst>
                <a:path extrusionOk="0" h="2465" w="2466">
                  <a:moveTo>
                    <a:pt x="1" y="0"/>
                  </a:moveTo>
                  <a:lnTo>
                    <a:pt x="1" y="2465"/>
                  </a:lnTo>
                  <a:cubicBezTo>
                    <a:pt x="1211" y="2286"/>
                    <a:pt x="2241" y="1300"/>
                    <a:pt x="24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4267979" y="2898689"/>
              <a:ext cx="36336" cy="51871"/>
            </a:xfrm>
            <a:custGeom>
              <a:rect b="b" l="l" r="r" t="t"/>
              <a:pathLst>
                <a:path extrusionOk="0" h="1793" w="1256">
                  <a:moveTo>
                    <a:pt x="1" y="1"/>
                  </a:moveTo>
                  <a:lnTo>
                    <a:pt x="1" y="1793"/>
                  </a:lnTo>
                  <a:lnTo>
                    <a:pt x="1255" y="493"/>
                  </a:lnTo>
                  <a:cubicBezTo>
                    <a:pt x="897" y="225"/>
                    <a:pt x="449" y="45"/>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4284845" y="2931090"/>
              <a:ext cx="51871" cy="37638"/>
            </a:xfrm>
            <a:custGeom>
              <a:rect b="b" l="l" r="r" t="t"/>
              <a:pathLst>
                <a:path extrusionOk="0" h="1301" w="1793">
                  <a:moveTo>
                    <a:pt x="1300" y="1"/>
                  </a:moveTo>
                  <a:lnTo>
                    <a:pt x="0" y="1300"/>
                  </a:lnTo>
                  <a:lnTo>
                    <a:pt x="1793" y="1300"/>
                  </a:lnTo>
                  <a:cubicBezTo>
                    <a:pt x="1748" y="852"/>
                    <a:pt x="1524" y="404"/>
                    <a:pt x="130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4060580" y="2995922"/>
              <a:ext cx="182809" cy="180205"/>
            </a:xfrm>
            <a:custGeom>
              <a:rect b="b" l="l" r="r" t="t"/>
              <a:pathLst>
                <a:path extrusionOk="0" h="6229" w="6319">
                  <a:moveTo>
                    <a:pt x="0" y="0"/>
                  </a:moveTo>
                  <a:cubicBezTo>
                    <a:pt x="90" y="1300"/>
                    <a:pt x="538" y="2599"/>
                    <a:pt x="1344" y="3585"/>
                  </a:cubicBezTo>
                  <a:cubicBezTo>
                    <a:pt x="1613" y="3137"/>
                    <a:pt x="2061" y="2868"/>
                    <a:pt x="2599" y="2868"/>
                  </a:cubicBezTo>
                  <a:cubicBezTo>
                    <a:pt x="3450" y="2868"/>
                    <a:pt x="4123" y="3540"/>
                    <a:pt x="4123" y="4347"/>
                  </a:cubicBezTo>
                  <a:cubicBezTo>
                    <a:pt x="4123" y="4840"/>
                    <a:pt x="3899" y="5198"/>
                    <a:pt x="3630" y="5512"/>
                  </a:cubicBezTo>
                  <a:cubicBezTo>
                    <a:pt x="4481" y="5960"/>
                    <a:pt x="5377" y="6139"/>
                    <a:pt x="6318" y="6229"/>
                  </a:cubicBezTo>
                  <a:lnTo>
                    <a:pt x="6318" y="3316"/>
                  </a:lnTo>
                  <a:cubicBezTo>
                    <a:pt x="4481" y="3137"/>
                    <a:pt x="3047" y="1748"/>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4060580" y="2787193"/>
              <a:ext cx="181507" cy="181536"/>
            </a:xfrm>
            <a:custGeom>
              <a:rect b="b" l="l" r="r" t="t"/>
              <a:pathLst>
                <a:path extrusionOk="0" h="6275" w="6274">
                  <a:moveTo>
                    <a:pt x="6273" y="1"/>
                  </a:moveTo>
                  <a:cubicBezTo>
                    <a:pt x="2958" y="225"/>
                    <a:pt x="224" y="2869"/>
                    <a:pt x="0" y="6274"/>
                  </a:cubicBezTo>
                  <a:lnTo>
                    <a:pt x="2913" y="6274"/>
                  </a:lnTo>
                  <a:cubicBezTo>
                    <a:pt x="2913" y="5916"/>
                    <a:pt x="3002" y="5602"/>
                    <a:pt x="3137" y="5333"/>
                  </a:cubicBezTo>
                  <a:cubicBezTo>
                    <a:pt x="2734" y="5020"/>
                    <a:pt x="2509" y="4572"/>
                    <a:pt x="2509" y="4079"/>
                  </a:cubicBezTo>
                  <a:cubicBezTo>
                    <a:pt x="2509" y="3227"/>
                    <a:pt x="3182" y="2555"/>
                    <a:pt x="4033" y="2555"/>
                  </a:cubicBezTo>
                  <a:cubicBezTo>
                    <a:pt x="4526" y="2555"/>
                    <a:pt x="4974" y="2779"/>
                    <a:pt x="5243" y="3182"/>
                  </a:cubicBezTo>
                  <a:cubicBezTo>
                    <a:pt x="5601" y="3093"/>
                    <a:pt x="5915" y="2958"/>
                    <a:pt x="6273" y="2914"/>
                  </a:cubicBezTo>
                  <a:lnTo>
                    <a:pt x="627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4341866" y="2853326"/>
              <a:ext cx="107620" cy="115402"/>
            </a:xfrm>
            <a:custGeom>
              <a:rect b="b" l="l" r="r" t="t"/>
              <a:pathLst>
                <a:path extrusionOk="0" h="3989" w="3720">
                  <a:moveTo>
                    <a:pt x="2062" y="0"/>
                  </a:moveTo>
                  <a:lnTo>
                    <a:pt x="1" y="2061"/>
                  </a:lnTo>
                  <a:cubicBezTo>
                    <a:pt x="404" y="2644"/>
                    <a:pt x="673" y="3271"/>
                    <a:pt x="807" y="3988"/>
                  </a:cubicBezTo>
                  <a:lnTo>
                    <a:pt x="3720" y="3988"/>
                  </a:lnTo>
                  <a:cubicBezTo>
                    <a:pt x="3586" y="2510"/>
                    <a:pt x="3048" y="1120"/>
                    <a:pt x="206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4267979" y="2788494"/>
              <a:ext cx="114100" cy="106347"/>
            </a:xfrm>
            <a:custGeom>
              <a:rect b="b" l="l" r="r" t="t"/>
              <a:pathLst>
                <a:path extrusionOk="0" h="3676" w="3944">
                  <a:moveTo>
                    <a:pt x="1" y="1"/>
                  </a:moveTo>
                  <a:lnTo>
                    <a:pt x="1" y="2913"/>
                  </a:lnTo>
                  <a:cubicBezTo>
                    <a:pt x="718" y="2958"/>
                    <a:pt x="1345" y="3272"/>
                    <a:pt x="1883" y="3675"/>
                  </a:cubicBezTo>
                  <a:lnTo>
                    <a:pt x="3944" y="1614"/>
                  </a:lnTo>
                  <a:cubicBezTo>
                    <a:pt x="2824" y="673"/>
                    <a:pt x="1435" y="46"/>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4267979" y="2994621"/>
              <a:ext cx="181507" cy="181507"/>
            </a:xfrm>
            <a:custGeom>
              <a:rect b="b" l="l" r="r" t="t"/>
              <a:pathLst>
                <a:path extrusionOk="0" h="6274" w="6274">
                  <a:moveTo>
                    <a:pt x="3361" y="0"/>
                  </a:moveTo>
                  <a:cubicBezTo>
                    <a:pt x="3137" y="1793"/>
                    <a:pt x="1703" y="3182"/>
                    <a:pt x="1" y="3361"/>
                  </a:cubicBezTo>
                  <a:lnTo>
                    <a:pt x="1" y="6274"/>
                  </a:lnTo>
                  <a:cubicBezTo>
                    <a:pt x="1703" y="6139"/>
                    <a:pt x="3361" y="5378"/>
                    <a:pt x="4526" y="4078"/>
                  </a:cubicBezTo>
                  <a:cubicBezTo>
                    <a:pt x="3944" y="3854"/>
                    <a:pt x="3585" y="3272"/>
                    <a:pt x="3585" y="2689"/>
                  </a:cubicBezTo>
                  <a:cubicBezTo>
                    <a:pt x="3585" y="1838"/>
                    <a:pt x="4258" y="1165"/>
                    <a:pt x="5064" y="1165"/>
                  </a:cubicBezTo>
                  <a:cubicBezTo>
                    <a:pt x="5423" y="1165"/>
                    <a:pt x="5736" y="1300"/>
                    <a:pt x="5960" y="1434"/>
                  </a:cubicBezTo>
                  <a:cubicBezTo>
                    <a:pt x="6140" y="941"/>
                    <a:pt x="6184" y="493"/>
                    <a:pt x="627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4030753" y="2968699"/>
              <a:ext cx="29856" cy="25950"/>
            </a:xfrm>
            <a:custGeom>
              <a:rect b="b" l="l" r="r" t="t"/>
              <a:pathLst>
                <a:path extrusionOk="0" h="897" w="1032">
                  <a:moveTo>
                    <a:pt x="449" y="0"/>
                  </a:moveTo>
                  <a:cubicBezTo>
                    <a:pt x="225" y="0"/>
                    <a:pt x="1" y="224"/>
                    <a:pt x="1" y="448"/>
                  </a:cubicBezTo>
                  <a:cubicBezTo>
                    <a:pt x="1" y="672"/>
                    <a:pt x="225" y="896"/>
                    <a:pt x="449" y="896"/>
                  </a:cubicBezTo>
                  <a:lnTo>
                    <a:pt x="1031" y="896"/>
                  </a:lnTo>
                  <a:cubicBezTo>
                    <a:pt x="942" y="628"/>
                    <a:pt x="942" y="314"/>
                    <a:pt x="103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4240756" y="2757395"/>
              <a:ext cx="27252" cy="29827"/>
            </a:xfrm>
            <a:custGeom>
              <a:rect b="b" l="l" r="r" t="t"/>
              <a:pathLst>
                <a:path extrusionOk="0" h="1031" w="942">
                  <a:moveTo>
                    <a:pt x="494" y="0"/>
                  </a:moveTo>
                  <a:cubicBezTo>
                    <a:pt x="270" y="0"/>
                    <a:pt x="1" y="224"/>
                    <a:pt x="1" y="448"/>
                  </a:cubicBezTo>
                  <a:lnTo>
                    <a:pt x="1" y="1031"/>
                  </a:lnTo>
                  <a:lnTo>
                    <a:pt x="942" y="1031"/>
                  </a:lnTo>
                  <a:lnTo>
                    <a:pt x="942" y="448"/>
                  </a:lnTo>
                  <a:cubicBezTo>
                    <a:pt x="942" y="224"/>
                    <a:pt x="718" y="0"/>
                    <a:pt x="49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4242058" y="3177400"/>
              <a:ext cx="25950" cy="29856"/>
            </a:xfrm>
            <a:custGeom>
              <a:rect b="b" l="l" r="r" t="t"/>
              <a:pathLst>
                <a:path extrusionOk="0" h="1032" w="897">
                  <a:moveTo>
                    <a:pt x="0" y="1"/>
                  </a:moveTo>
                  <a:lnTo>
                    <a:pt x="0" y="583"/>
                  </a:lnTo>
                  <a:cubicBezTo>
                    <a:pt x="0" y="807"/>
                    <a:pt x="225" y="1031"/>
                    <a:pt x="449" y="1031"/>
                  </a:cubicBezTo>
                  <a:cubicBezTo>
                    <a:pt x="673" y="1031"/>
                    <a:pt x="897" y="807"/>
                    <a:pt x="897" y="583"/>
                  </a:cubicBezTo>
                  <a:lnTo>
                    <a:pt x="89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4449486" y="2968699"/>
              <a:ext cx="28525" cy="25950"/>
            </a:xfrm>
            <a:custGeom>
              <a:rect b="b" l="l" r="r" t="t"/>
              <a:pathLst>
                <a:path extrusionOk="0" h="897" w="986">
                  <a:moveTo>
                    <a:pt x="0" y="0"/>
                  </a:moveTo>
                  <a:lnTo>
                    <a:pt x="0" y="896"/>
                  </a:lnTo>
                  <a:lnTo>
                    <a:pt x="538" y="896"/>
                  </a:lnTo>
                  <a:cubicBezTo>
                    <a:pt x="762" y="896"/>
                    <a:pt x="986" y="672"/>
                    <a:pt x="986" y="448"/>
                  </a:cubicBezTo>
                  <a:cubicBezTo>
                    <a:pt x="986" y="224"/>
                    <a:pt x="762" y="0"/>
                    <a:pt x="53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4382050" y="2822198"/>
              <a:ext cx="32459" cy="31158"/>
            </a:xfrm>
            <a:custGeom>
              <a:rect b="b" l="l" r="r" t="t"/>
              <a:pathLst>
                <a:path extrusionOk="0" h="1077" w="1122">
                  <a:moveTo>
                    <a:pt x="656" y="1"/>
                  </a:moveTo>
                  <a:cubicBezTo>
                    <a:pt x="539" y="1"/>
                    <a:pt x="427" y="46"/>
                    <a:pt x="359" y="135"/>
                  </a:cubicBezTo>
                  <a:lnTo>
                    <a:pt x="1" y="449"/>
                  </a:lnTo>
                  <a:cubicBezTo>
                    <a:pt x="225" y="628"/>
                    <a:pt x="449" y="852"/>
                    <a:pt x="628" y="1076"/>
                  </a:cubicBezTo>
                  <a:lnTo>
                    <a:pt x="987" y="763"/>
                  </a:lnTo>
                  <a:cubicBezTo>
                    <a:pt x="1121" y="583"/>
                    <a:pt x="1121" y="270"/>
                    <a:pt x="987" y="135"/>
                  </a:cubicBezTo>
                  <a:cubicBezTo>
                    <a:pt x="897" y="46"/>
                    <a:pt x="774" y="1"/>
                    <a:pt x="6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4159087" y="2887030"/>
              <a:ext cx="35034" cy="36307"/>
            </a:xfrm>
            <a:custGeom>
              <a:rect b="b" l="l" r="r" t="t"/>
              <a:pathLst>
                <a:path extrusionOk="0" h="1255" w="1211">
                  <a:moveTo>
                    <a:pt x="583" y="0"/>
                  </a:moveTo>
                  <a:cubicBezTo>
                    <a:pt x="270" y="0"/>
                    <a:pt x="1" y="269"/>
                    <a:pt x="1" y="628"/>
                  </a:cubicBezTo>
                  <a:cubicBezTo>
                    <a:pt x="1" y="986"/>
                    <a:pt x="270" y="1255"/>
                    <a:pt x="583" y="1255"/>
                  </a:cubicBezTo>
                  <a:cubicBezTo>
                    <a:pt x="942" y="1255"/>
                    <a:pt x="1211" y="986"/>
                    <a:pt x="1211" y="628"/>
                  </a:cubicBezTo>
                  <a:cubicBezTo>
                    <a:pt x="1211" y="269"/>
                    <a:pt x="942" y="0"/>
                    <a:pt x="5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4116299" y="3104815"/>
              <a:ext cx="36336" cy="35034"/>
            </a:xfrm>
            <a:custGeom>
              <a:rect b="b" l="l" r="r" t="t"/>
              <a:pathLst>
                <a:path extrusionOk="0" h="1211" w="1256">
                  <a:moveTo>
                    <a:pt x="628" y="0"/>
                  </a:moveTo>
                  <a:cubicBezTo>
                    <a:pt x="270" y="0"/>
                    <a:pt x="1" y="269"/>
                    <a:pt x="1" y="583"/>
                  </a:cubicBezTo>
                  <a:cubicBezTo>
                    <a:pt x="1" y="941"/>
                    <a:pt x="270" y="1210"/>
                    <a:pt x="628" y="1210"/>
                  </a:cubicBezTo>
                  <a:cubicBezTo>
                    <a:pt x="987" y="1210"/>
                    <a:pt x="1256" y="941"/>
                    <a:pt x="1256" y="583"/>
                  </a:cubicBezTo>
                  <a:cubicBezTo>
                    <a:pt x="1256" y="269"/>
                    <a:pt x="987" y="0"/>
                    <a:pt x="62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4397614" y="3055547"/>
              <a:ext cx="35034" cy="36336"/>
            </a:xfrm>
            <a:custGeom>
              <a:rect b="b" l="l" r="r" t="t"/>
              <a:pathLst>
                <a:path extrusionOk="0" h="1256" w="1211">
                  <a:moveTo>
                    <a:pt x="583" y="0"/>
                  </a:moveTo>
                  <a:cubicBezTo>
                    <a:pt x="269" y="0"/>
                    <a:pt x="1" y="269"/>
                    <a:pt x="1" y="628"/>
                  </a:cubicBezTo>
                  <a:cubicBezTo>
                    <a:pt x="1" y="986"/>
                    <a:pt x="269" y="1255"/>
                    <a:pt x="583" y="1255"/>
                  </a:cubicBezTo>
                  <a:cubicBezTo>
                    <a:pt x="942" y="1255"/>
                    <a:pt x="1210" y="986"/>
                    <a:pt x="1210" y="628"/>
                  </a:cubicBezTo>
                  <a:cubicBezTo>
                    <a:pt x="1210" y="269"/>
                    <a:pt x="942" y="0"/>
                    <a:pt x="5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43"/>
          <p:cNvGrpSpPr/>
          <p:nvPr/>
        </p:nvGrpSpPr>
        <p:grpSpPr>
          <a:xfrm>
            <a:off x="1870549" y="1287020"/>
            <a:ext cx="447258" cy="447431"/>
            <a:chOff x="7528274" y="1375495"/>
            <a:chExt cx="447258" cy="447431"/>
          </a:xfrm>
        </p:grpSpPr>
        <p:sp>
          <p:nvSpPr>
            <p:cNvPr id="968" name="Google Shape;968;p43"/>
            <p:cNvSpPr/>
            <p:nvPr/>
          </p:nvSpPr>
          <p:spPr>
            <a:xfrm>
              <a:off x="7685133" y="1446779"/>
              <a:ext cx="125759" cy="181536"/>
            </a:xfrm>
            <a:custGeom>
              <a:rect b="b" l="l" r="r" t="t"/>
              <a:pathLst>
                <a:path extrusionOk="0" h="6275" w="4347">
                  <a:moveTo>
                    <a:pt x="2241" y="897"/>
                  </a:moveTo>
                  <a:cubicBezTo>
                    <a:pt x="2644" y="897"/>
                    <a:pt x="2958" y="1256"/>
                    <a:pt x="2958" y="1614"/>
                  </a:cubicBezTo>
                  <a:lnTo>
                    <a:pt x="2958" y="2376"/>
                  </a:lnTo>
                  <a:lnTo>
                    <a:pt x="1524" y="2376"/>
                  </a:lnTo>
                  <a:lnTo>
                    <a:pt x="1524" y="1614"/>
                  </a:lnTo>
                  <a:cubicBezTo>
                    <a:pt x="1524" y="1256"/>
                    <a:pt x="1838" y="897"/>
                    <a:pt x="2241" y="897"/>
                  </a:cubicBezTo>
                  <a:close/>
                  <a:moveTo>
                    <a:pt x="2241" y="3586"/>
                  </a:moveTo>
                  <a:cubicBezTo>
                    <a:pt x="2465" y="3586"/>
                    <a:pt x="2689" y="3810"/>
                    <a:pt x="2689" y="4034"/>
                  </a:cubicBezTo>
                  <a:lnTo>
                    <a:pt x="2689" y="4527"/>
                  </a:lnTo>
                  <a:cubicBezTo>
                    <a:pt x="2689" y="4751"/>
                    <a:pt x="2465" y="4975"/>
                    <a:pt x="2241" y="4975"/>
                  </a:cubicBezTo>
                  <a:cubicBezTo>
                    <a:pt x="2017" y="4975"/>
                    <a:pt x="1793" y="4751"/>
                    <a:pt x="1793" y="4527"/>
                  </a:cubicBezTo>
                  <a:lnTo>
                    <a:pt x="1793" y="4034"/>
                  </a:lnTo>
                  <a:cubicBezTo>
                    <a:pt x="1793" y="3810"/>
                    <a:pt x="2017" y="3586"/>
                    <a:pt x="2241" y="3586"/>
                  </a:cubicBezTo>
                  <a:close/>
                  <a:moveTo>
                    <a:pt x="2241" y="1"/>
                  </a:moveTo>
                  <a:cubicBezTo>
                    <a:pt x="1345" y="1"/>
                    <a:pt x="538" y="718"/>
                    <a:pt x="538" y="1704"/>
                  </a:cubicBezTo>
                  <a:lnTo>
                    <a:pt x="538" y="2465"/>
                  </a:lnTo>
                  <a:cubicBezTo>
                    <a:pt x="224" y="2645"/>
                    <a:pt x="0" y="2914"/>
                    <a:pt x="0" y="3317"/>
                  </a:cubicBezTo>
                  <a:lnTo>
                    <a:pt x="0" y="5378"/>
                  </a:lnTo>
                  <a:cubicBezTo>
                    <a:pt x="0" y="5871"/>
                    <a:pt x="404" y="6274"/>
                    <a:pt x="897" y="6274"/>
                  </a:cubicBezTo>
                  <a:lnTo>
                    <a:pt x="3451" y="6274"/>
                  </a:lnTo>
                  <a:cubicBezTo>
                    <a:pt x="3988" y="6274"/>
                    <a:pt x="4347" y="5871"/>
                    <a:pt x="4347" y="5378"/>
                  </a:cubicBezTo>
                  <a:lnTo>
                    <a:pt x="4347" y="3317"/>
                  </a:lnTo>
                  <a:cubicBezTo>
                    <a:pt x="4347" y="2914"/>
                    <a:pt x="4123" y="2645"/>
                    <a:pt x="3809" y="2465"/>
                  </a:cubicBezTo>
                  <a:lnTo>
                    <a:pt x="3809" y="1659"/>
                  </a:lnTo>
                  <a:cubicBezTo>
                    <a:pt x="3899" y="718"/>
                    <a:pt x="3137" y="1"/>
                    <a:pt x="22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7528274" y="1601063"/>
              <a:ext cx="375974" cy="221864"/>
            </a:xfrm>
            <a:custGeom>
              <a:rect b="b" l="l" r="r" t="t"/>
              <a:pathLst>
                <a:path extrusionOk="0" h="7669" w="12996">
                  <a:moveTo>
                    <a:pt x="3720" y="2689"/>
                  </a:moveTo>
                  <a:cubicBezTo>
                    <a:pt x="3944" y="2689"/>
                    <a:pt x="4168" y="2913"/>
                    <a:pt x="4168" y="3137"/>
                  </a:cubicBezTo>
                  <a:cubicBezTo>
                    <a:pt x="4168" y="3361"/>
                    <a:pt x="4033" y="3585"/>
                    <a:pt x="3720" y="3585"/>
                  </a:cubicBezTo>
                  <a:lnTo>
                    <a:pt x="2779" y="3585"/>
                  </a:lnTo>
                  <a:cubicBezTo>
                    <a:pt x="2555" y="3585"/>
                    <a:pt x="2331" y="3361"/>
                    <a:pt x="2331" y="3137"/>
                  </a:cubicBezTo>
                  <a:cubicBezTo>
                    <a:pt x="2331" y="2913"/>
                    <a:pt x="2555" y="2689"/>
                    <a:pt x="2779" y="2689"/>
                  </a:cubicBezTo>
                  <a:close/>
                  <a:moveTo>
                    <a:pt x="6946" y="2689"/>
                  </a:moveTo>
                  <a:cubicBezTo>
                    <a:pt x="7170" y="2689"/>
                    <a:pt x="7394" y="2913"/>
                    <a:pt x="7394" y="3137"/>
                  </a:cubicBezTo>
                  <a:cubicBezTo>
                    <a:pt x="7394" y="3361"/>
                    <a:pt x="7170" y="3585"/>
                    <a:pt x="6946" y="3585"/>
                  </a:cubicBezTo>
                  <a:lnTo>
                    <a:pt x="5960" y="3585"/>
                  </a:lnTo>
                  <a:cubicBezTo>
                    <a:pt x="5736" y="3585"/>
                    <a:pt x="5512" y="3361"/>
                    <a:pt x="5512" y="3137"/>
                  </a:cubicBezTo>
                  <a:cubicBezTo>
                    <a:pt x="5512" y="2913"/>
                    <a:pt x="5736" y="2689"/>
                    <a:pt x="5960" y="2689"/>
                  </a:cubicBezTo>
                  <a:close/>
                  <a:moveTo>
                    <a:pt x="10083" y="2689"/>
                  </a:moveTo>
                  <a:cubicBezTo>
                    <a:pt x="10307" y="2689"/>
                    <a:pt x="10531" y="2913"/>
                    <a:pt x="10531" y="3137"/>
                  </a:cubicBezTo>
                  <a:cubicBezTo>
                    <a:pt x="10531" y="3361"/>
                    <a:pt x="10307" y="3585"/>
                    <a:pt x="10083" y="3585"/>
                  </a:cubicBezTo>
                  <a:lnTo>
                    <a:pt x="9097" y="3585"/>
                  </a:lnTo>
                  <a:cubicBezTo>
                    <a:pt x="8873" y="3585"/>
                    <a:pt x="8649" y="3361"/>
                    <a:pt x="8649" y="3137"/>
                  </a:cubicBezTo>
                  <a:cubicBezTo>
                    <a:pt x="8649" y="2913"/>
                    <a:pt x="8873" y="2689"/>
                    <a:pt x="9097" y="2689"/>
                  </a:cubicBezTo>
                  <a:close/>
                  <a:moveTo>
                    <a:pt x="897" y="0"/>
                  </a:moveTo>
                  <a:cubicBezTo>
                    <a:pt x="359" y="0"/>
                    <a:pt x="1" y="404"/>
                    <a:pt x="1" y="896"/>
                  </a:cubicBezTo>
                  <a:lnTo>
                    <a:pt x="1" y="5333"/>
                  </a:lnTo>
                  <a:cubicBezTo>
                    <a:pt x="1" y="5826"/>
                    <a:pt x="359" y="6184"/>
                    <a:pt x="897" y="6184"/>
                  </a:cubicBezTo>
                  <a:lnTo>
                    <a:pt x="1210" y="6184"/>
                  </a:lnTo>
                  <a:lnTo>
                    <a:pt x="1210" y="7215"/>
                  </a:lnTo>
                  <a:cubicBezTo>
                    <a:pt x="1210" y="7517"/>
                    <a:pt x="1437" y="7668"/>
                    <a:pt x="1683" y="7668"/>
                  </a:cubicBezTo>
                  <a:cubicBezTo>
                    <a:pt x="1765" y="7668"/>
                    <a:pt x="1849" y="7651"/>
                    <a:pt x="1927" y="7618"/>
                  </a:cubicBezTo>
                  <a:lnTo>
                    <a:pt x="3899" y="6318"/>
                  </a:lnTo>
                  <a:cubicBezTo>
                    <a:pt x="3944" y="6274"/>
                    <a:pt x="4078" y="6274"/>
                    <a:pt x="4123" y="6274"/>
                  </a:cubicBezTo>
                  <a:lnTo>
                    <a:pt x="12099" y="6274"/>
                  </a:lnTo>
                  <a:cubicBezTo>
                    <a:pt x="12592" y="6274"/>
                    <a:pt x="12995" y="5870"/>
                    <a:pt x="12995" y="5377"/>
                  </a:cubicBezTo>
                  <a:lnTo>
                    <a:pt x="12995" y="941"/>
                  </a:lnTo>
                  <a:cubicBezTo>
                    <a:pt x="12906" y="404"/>
                    <a:pt x="12547" y="0"/>
                    <a:pt x="12009" y="0"/>
                  </a:cubicBezTo>
                  <a:lnTo>
                    <a:pt x="10800" y="0"/>
                  </a:lnTo>
                  <a:cubicBezTo>
                    <a:pt x="10800" y="986"/>
                    <a:pt x="9948" y="1793"/>
                    <a:pt x="9007" y="1793"/>
                  </a:cubicBezTo>
                  <a:lnTo>
                    <a:pt x="6408" y="1793"/>
                  </a:lnTo>
                  <a:cubicBezTo>
                    <a:pt x="5422" y="1793"/>
                    <a:pt x="4616" y="941"/>
                    <a:pt x="461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7596983" y="1375495"/>
              <a:ext cx="378549" cy="221691"/>
            </a:xfrm>
            <a:custGeom>
              <a:rect b="b" l="l" r="r" t="t"/>
              <a:pathLst>
                <a:path extrusionOk="0" h="7663" w="13085">
                  <a:moveTo>
                    <a:pt x="10172" y="2689"/>
                  </a:moveTo>
                  <a:cubicBezTo>
                    <a:pt x="10396" y="2689"/>
                    <a:pt x="10620" y="2913"/>
                    <a:pt x="10620" y="3137"/>
                  </a:cubicBezTo>
                  <a:cubicBezTo>
                    <a:pt x="10620" y="3361"/>
                    <a:pt x="10396" y="3585"/>
                    <a:pt x="10172" y="3585"/>
                  </a:cubicBezTo>
                  <a:lnTo>
                    <a:pt x="9186" y="3585"/>
                  </a:lnTo>
                  <a:cubicBezTo>
                    <a:pt x="8962" y="3585"/>
                    <a:pt x="8738" y="3361"/>
                    <a:pt x="8738" y="3137"/>
                  </a:cubicBezTo>
                  <a:cubicBezTo>
                    <a:pt x="8738" y="2913"/>
                    <a:pt x="8962" y="2689"/>
                    <a:pt x="9186" y="2689"/>
                  </a:cubicBezTo>
                  <a:close/>
                  <a:moveTo>
                    <a:pt x="897" y="0"/>
                  </a:moveTo>
                  <a:cubicBezTo>
                    <a:pt x="404" y="0"/>
                    <a:pt x="0" y="404"/>
                    <a:pt x="0" y="897"/>
                  </a:cubicBezTo>
                  <a:lnTo>
                    <a:pt x="0" y="5333"/>
                  </a:lnTo>
                  <a:cubicBezTo>
                    <a:pt x="0" y="5826"/>
                    <a:pt x="404" y="6229"/>
                    <a:pt x="897" y="6229"/>
                  </a:cubicBezTo>
                  <a:lnTo>
                    <a:pt x="2151" y="6229"/>
                  </a:lnTo>
                  <a:lnTo>
                    <a:pt x="2151" y="5691"/>
                  </a:lnTo>
                  <a:cubicBezTo>
                    <a:pt x="2151" y="5198"/>
                    <a:pt x="2375" y="4750"/>
                    <a:pt x="2689" y="4437"/>
                  </a:cubicBezTo>
                  <a:cubicBezTo>
                    <a:pt x="2689" y="4033"/>
                    <a:pt x="2689" y="3854"/>
                    <a:pt x="2779" y="3540"/>
                  </a:cubicBezTo>
                  <a:cubicBezTo>
                    <a:pt x="2823" y="3092"/>
                    <a:pt x="3137" y="2644"/>
                    <a:pt x="3137" y="2644"/>
                  </a:cubicBezTo>
                  <a:cubicBezTo>
                    <a:pt x="3585" y="1972"/>
                    <a:pt x="4392" y="1524"/>
                    <a:pt x="5288" y="1524"/>
                  </a:cubicBezTo>
                  <a:cubicBezTo>
                    <a:pt x="6677" y="1524"/>
                    <a:pt x="7842" y="2689"/>
                    <a:pt x="7842" y="4078"/>
                  </a:cubicBezTo>
                  <a:lnTo>
                    <a:pt x="7842" y="4437"/>
                  </a:lnTo>
                  <a:cubicBezTo>
                    <a:pt x="8201" y="4750"/>
                    <a:pt x="8425" y="5198"/>
                    <a:pt x="8425" y="5691"/>
                  </a:cubicBezTo>
                  <a:lnTo>
                    <a:pt x="8425" y="6229"/>
                  </a:lnTo>
                  <a:lnTo>
                    <a:pt x="8917" y="6229"/>
                  </a:lnTo>
                  <a:cubicBezTo>
                    <a:pt x="9052" y="6229"/>
                    <a:pt x="9097" y="6229"/>
                    <a:pt x="9142" y="6274"/>
                  </a:cubicBezTo>
                  <a:lnTo>
                    <a:pt x="11113" y="7573"/>
                  </a:lnTo>
                  <a:cubicBezTo>
                    <a:pt x="11186" y="7634"/>
                    <a:pt x="11273" y="7662"/>
                    <a:pt x="11360" y="7662"/>
                  </a:cubicBezTo>
                  <a:cubicBezTo>
                    <a:pt x="11593" y="7662"/>
                    <a:pt x="11830" y="7463"/>
                    <a:pt x="11830" y="7170"/>
                  </a:cubicBezTo>
                  <a:lnTo>
                    <a:pt x="11830" y="6139"/>
                  </a:lnTo>
                  <a:lnTo>
                    <a:pt x="12189" y="6139"/>
                  </a:lnTo>
                  <a:cubicBezTo>
                    <a:pt x="12681" y="6139"/>
                    <a:pt x="13085" y="5781"/>
                    <a:pt x="13085" y="5243"/>
                  </a:cubicBezTo>
                  <a:lnTo>
                    <a:pt x="13085" y="897"/>
                  </a:lnTo>
                  <a:cubicBezTo>
                    <a:pt x="12995" y="404"/>
                    <a:pt x="12637" y="0"/>
                    <a:pt x="1209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43"/>
          <p:cNvGrpSpPr/>
          <p:nvPr/>
        </p:nvGrpSpPr>
        <p:grpSpPr>
          <a:xfrm>
            <a:off x="4346415" y="1285152"/>
            <a:ext cx="451163" cy="451163"/>
            <a:chOff x="4751515" y="2038889"/>
            <a:chExt cx="451163" cy="451163"/>
          </a:xfrm>
        </p:grpSpPr>
        <p:sp>
          <p:nvSpPr>
            <p:cNvPr id="972" name="Google Shape;972;p43"/>
            <p:cNvSpPr/>
            <p:nvPr/>
          </p:nvSpPr>
          <p:spPr>
            <a:xfrm>
              <a:off x="4826704" y="2127357"/>
              <a:ext cx="226898" cy="276166"/>
            </a:xfrm>
            <a:custGeom>
              <a:rect b="b" l="l" r="r" t="t"/>
              <a:pathLst>
                <a:path extrusionOk="0" h="9546" w="7843">
                  <a:moveTo>
                    <a:pt x="6139" y="2914"/>
                  </a:moveTo>
                  <a:cubicBezTo>
                    <a:pt x="6251" y="2914"/>
                    <a:pt x="6364" y="2958"/>
                    <a:pt x="6453" y="3048"/>
                  </a:cubicBezTo>
                  <a:cubicBezTo>
                    <a:pt x="6588" y="3182"/>
                    <a:pt x="6588" y="3496"/>
                    <a:pt x="6453" y="3630"/>
                  </a:cubicBezTo>
                  <a:lnTo>
                    <a:pt x="4257" y="5781"/>
                  </a:lnTo>
                  <a:cubicBezTo>
                    <a:pt x="4168" y="5871"/>
                    <a:pt x="4056" y="5916"/>
                    <a:pt x="3944" y="5916"/>
                  </a:cubicBezTo>
                  <a:cubicBezTo>
                    <a:pt x="3832" y="5916"/>
                    <a:pt x="3720" y="5871"/>
                    <a:pt x="3630" y="5781"/>
                  </a:cubicBezTo>
                  <a:lnTo>
                    <a:pt x="2689" y="4840"/>
                  </a:lnTo>
                  <a:cubicBezTo>
                    <a:pt x="2510" y="4661"/>
                    <a:pt x="2510" y="4392"/>
                    <a:pt x="2689" y="4213"/>
                  </a:cubicBezTo>
                  <a:cubicBezTo>
                    <a:pt x="2779" y="4123"/>
                    <a:pt x="2891" y="4079"/>
                    <a:pt x="3003" y="4079"/>
                  </a:cubicBezTo>
                  <a:cubicBezTo>
                    <a:pt x="3115" y="4079"/>
                    <a:pt x="3227" y="4123"/>
                    <a:pt x="3316" y="4213"/>
                  </a:cubicBezTo>
                  <a:lnTo>
                    <a:pt x="3989" y="4885"/>
                  </a:lnTo>
                  <a:lnTo>
                    <a:pt x="5826" y="3048"/>
                  </a:lnTo>
                  <a:cubicBezTo>
                    <a:pt x="5915" y="2958"/>
                    <a:pt x="6027" y="2914"/>
                    <a:pt x="6139" y="2914"/>
                  </a:cubicBezTo>
                  <a:close/>
                  <a:moveTo>
                    <a:pt x="3899" y="1"/>
                  </a:moveTo>
                  <a:cubicBezTo>
                    <a:pt x="2779" y="897"/>
                    <a:pt x="1434" y="1480"/>
                    <a:pt x="1" y="1524"/>
                  </a:cubicBezTo>
                  <a:lnTo>
                    <a:pt x="1" y="3989"/>
                  </a:lnTo>
                  <a:cubicBezTo>
                    <a:pt x="1" y="6498"/>
                    <a:pt x="1569" y="8694"/>
                    <a:pt x="3899" y="9545"/>
                  </a:cubicBezTo>
                  <a:cubicBezTo>
                    <a:pt x="4078" y="9456"/>
                    <a:pt x="4213" y="9411"/>
                    <a:pt x="4347" y="9366"/>
                  </a:cubicBezTo>
                  <a:cubicBezTo>
                    <a:pt x="4033" y="6946"/>
                    <a:pt x="5557" y="4661"/>
                    <a:pt x="7842" y="4034"/>
                  </a:cubicBezTo>
                  <a:lnTo>
                    <a:pt x="7842" y="1524"/>
                  </a:lnTo>
                  <a:cubicBezTo>
                    <a:pt x="6453" y="1390"/>
                    <a:pt x="5019" y="897"/>
                    <a:pt x="38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4751515" y="2038889"/>
              <a:ext cx="375974" cy="447258"/>
            </a:xfrm>
            <a:custGeom>
              <a:rect b="b" l="l" r="r" t="t"/>
              <a:pathLst>
                <a:path extrusionOk="0" h="15460" w="12996">
                  <a:moveTo>
                    <a:pt x="6520" y="1"/>
                  </a:moveTo>
                  <a:cubicBezTo>
                    <a:pt x="6420" y="1"/>
                    <a:pt x="6319" y="34"/>
                    <a:pt x="6229" y="101"/>
                  </a:cubicBezTo>
                  <a:cubicBezTo>
                    <a:pt x="4571" y="1491"/>
                    <a:pt x="2555" y="2208"/>
                    <a:pt x="449" y="2208"/>
                  </a:cubicBezTo>
                  <a:cubicBezTo>
                    <a:pt x="225" y="2208"/>
                    <a:pt x="1" y="2432"/>
                    <a:pt x="1" y="2656"/>
                  </a:cubicBezTo>
                  <a:lnTo>
                    <a:pt x="1" y="6688"/>
                  </a:lnTo>
                  <a:cubicBezTo>
                    <a:pt x="1" y="10677"/>
                    <a:pt x="2510" y="14216"/>
                    <a:pt x="6408" y="15426"/>
                  </a:cubicBezTo>
                  <a:cubicBezTo>
                    <a:pt x="6453" y="15449"/>
                    <a:pt x="6498" y="15460"/>
                    <a:pt x="6543" y="15460"/>
                  </a:cubicBezTo>
                  <a:cubicBezTo>
                    <a:pt x="6588" y="15460"/>
                    <a:pt x="6632" y="15449"/>
                    <a:pt x="6677" y="15426"/>
                  </a:cubicBezTo>
                  <a:cubicBezTo>
                    <a:pt x="7170" y="15292"/>
                    <a:pt x="7708" y="15023"/>
                    <a:pt x="8111" y="14844"/>
                  </a:cubicBezTo>
                  <a:cubicBezTo>
                    <a:pt x="7753" y="14441"/>
                    <a:pt x="7484" y="13858"/>
                    <a:pt x="7260" y="13320"/>
                  </a:cubicBezTo>
                  <a:cubicBezTo>
                    <a:pt x="7081" y="13365"/>
                    <a:pt x="6901" y="13500"/>
                    <a:pt x="6677" y="13544"/>
                  </a:cubicBezTo>
                  <a:cubicBezTo>
                    <a:pt x="6632" y="13567"/>
                    <a:pt x="6588" y="13578"/>
                    <a:pt x="6543" y="13578"/>
                  </a:cubicBezTo>
                  <a:cubicBezTo>
                    <a:pt x="6498" y="13578"/>
                    <a:pt x="6453" y="13567"/>
                    <a:pt x="6408" y="13544"/>
                  </a:cubicBezTo>
                  <a:cubicBezTo>
                    <a:pt x="3585" y="12603"/>
                    <a:pt x="1748" y="10004"/>
                    <a:pt x="1748" y="7047"/>
                  </a:cubicBezTo>
                  <a:lnTo>
                    <a:pt x="1748" y="4134"/>
                  </a:lnTo>
                  <a:cubicBezTo>
                    <a:pt x="1748" y="3910"/>
                    <a:pt x="1972" y="3686"/>
                    <a:pt x="2196" y="3686"/>
                  </a:cubicBezTo>
                  <a:cubicBezTo>
                    <a:pt x="3675" y="3686"/>
                    <a:pt x="5064" y="3193"/>
                    <a:pt x="6140" y="2208"/>
                  </a:cubicBezTo>
                  <a:lnTo>
                    <a:pt x="6229" y="2118"/>
                  </a:lnTo>
                  <a:cubicBezTo>
                    <a:pt x="6319" y="2028"/>
                    <a:pt x="6431" y="1983"/>
                    <a:pt x="6543" y="1983"/>
                  </a:cubicBezTo>
                  <a:cubicBezTo>
                    <a:pt x="6655" y="1983"/>
                    <a:pt x="6767" y="2028"/>
                    <a:pt x="6856" y="2118"/>
                  </a:cubicBezTo>
                  <a:lnTo>
                    <a:pt x="6946" y="2208"/>
                  </a:lnTo>
                  <a:cubicBezTo>
                    <a:pt x="8022" y="3193"/>
                    <a:pt x="9411" y="3686"/>
                    <a:pt x="10889" y="3686"/>
                  </a:cubicBezTo>
                  <a:cubicBezTo>
                    <a:pt x="11113" y="3686"/>
                    <a:pt x="11337" y="3910"/>
                    <a:pt x="11337" y="4134"/>
                  </a:cubicBezTo>
                  <a:lnTo>
                    <a:pt x="11337" y="6913"/>
                  </a:lnTo>
                  <a:cubicBezTo>
                    <a:pt x="11464" y="6902"/>
                    <a:pt x="11594" y="6896"/>
                    <a:pt x="11725" y="6896"/>
                  </a:cubicBezTo>
                  <a:cubicBezTo>
                    <a:pt x="12148" y="6896"/>
                    <a:pt x="12585" y="6955"/>
                    <a:pt x="12995" y="7092"/>
                  </a:cubicBezTo>
                  <a:lnTo>
                    <a:pt x="12995" y="2656"/>
                  </a:lnTo>
                  <a:cubicBezTo>
                    <a:pt x="12995" y="2432"/>
                    <a:pt x="12771" y="2208"/>
                    <a:pt x="12547" y="2208"/>
                  </a:cubicBezTo>
                  <a:cubicBezTo>
                    <a:pt x="10531" y="2208"/>
                    <a:pt x="8514" y="1535"/>
                    <a:pt x="6812" y="101"/>
                  </a:cubicBezTo>
                  <a:cubicBezTo>
                    <a:pt x="6722" y="34"/>
                    <a:pt x="6621" y="1"/>
                    <a:pt x="652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5026350" y="2404420"/>
              <a:ext cx="127061" cy="85633"/>
            </a:xfrm>
            <a:custGeom>
              <a:rect b="b" l="l" r="r" t="t"/>
              <a:pathLst>
                <a:path extrusionOk="0" h="2960" w="4392">
                  <a:moveTo>
                    <a:pt x="2177" y="0"/>
                  </a:moveTo>
                  <a:cubicBezTo>
                    <a:pt x="1023" y="0"/>
                    <a:pt x="0" y="967"/>
                    <a:pt x="0" y="2254"/>
                  </a:cubicBezTo>
                  <a:cubicBezTo>
                    <a:pt x="672" y="2724"/>
                    <a:pt x="1434" y="2959"/>
                    <a:pt x="2196" y="2959"/>
                  </a:cubicBezTo>
                  <a:cubicBezTo>
                    <a:pt x="2958" y="2959"/>
                    <a:pt x="3719" y="2724"/>
                    <a:pt x="4392" y="2254"/>
                  </a:cubicBezTo>
                  <a:cubicBezTo>
                    <a:pt x="4392" y="1178"/>
                    <a:pt x="3719" y="416"/>
                    <a:pt x="2823" y="103"/>
                  </a:cubicBezTo>
                  <a:cubicBezTo>
                    <a:pt x="2607" y="33"/>
                    <a:pt x="2390" y="0"/>
                    <a:pt x="217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4978384" y="2264775"/>
              <a:ext cx="224294" cy="180234"/>
            </a:xfrm>
            <a:custGeom>
              <a:rect b="b" l="l" r="r" t="t"/>
              <a:pathLst>
                <a:path extrusionOk="0" h="6230" w="7753">
                  <a:moveTo>
                    <a:pt x="3899" y="1"/>
                  </a:moveTo>
                  <a:cubicBezTo>
                    <a:pt x="1748" y="1"/>
                    <a:pt x="0" y="1748"/>
                    <a:pt x="0" y="3899"/>
                  </a:cubicBezTo>
                  <a:cubicBezTo>
                    <a:pt x="0" y="4706"/>
                    <a:pt x="314" y="5557"/>
                    <a:pt x="852" y="6229"/>
                  </a:cubicBezTo>
                  <a:cubicBezTo>
                    <a:pt x="1076" y="5333"/>
                    <a:pt x="1703" y="4661"/>
                    <a:pt x="2420" y="4213"/>
                  </a:cubicBezTo>
                  <a:cubicBezTo>
                    <a:pt x="2241" y="3989"/>
                    <a:pt x="2196" y="3675"/>
                    <a:pt x="2196" y="3361"/>
                  </a:cubicBezTo>
                  <a:cubicBezTo>
                    <a:pt x="2196" y="2465"/>
                    <a:pt x="2913" y="1703"/>
                    <a:pt x="3899" y="1703"/>
                  </a:cubicBezTo>
                  <a:cubicBezTo>
                    <a:pt x="4795" y="1703"/>
                    <a:pt x="5557" y="2420"/>
                    <a:pt x="5557" y="3361"/>
                  </a:cubicBezTo>
                  <a:cubicBezTo>
                    <a:pt x="5557" y="3720"/>
                    <a:pt x="5467" y="3989"/>
                    <a:pt x="5333" y="4213"/>
                  </a:cubicBezTo>
                  <a:cubicBezTo>
                    <a:pt x="6139" y="4616"/>
                    <a:pt x="6677" y="5333"/>
                    <a:pt x="6901" y="6229"/>
                  </a:cubicBezTo>
                  <a:cubicBezTo>
                    <a:pt x="7394" y="5557"/>
                    <a:pt x="7752" y="4706"/>
                    <a:pt x="7752" y="3899"/>
                  </a:cubicBezTo>
                  <a:cubicBezTo>
                    <a:pt x="7708" y="1748"/>
                    <a:pt x="5960" y="1"/>
                    <a:pt x="38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5067836" y="2341265"/>
              <a:ext cx="42787" cy="43453"/>
            </a:xfrm>
            <a:custGeom>
              <a:rect b="b" l="l" r="r" t="t"/>
              <a:pathLst>
                <a:path extrusionOk="0" h="1502" w="1479">
                  <a:moveTo>
                    <a:pt x="717" y="0"/>
                  </a:moveTo>
                  <a:cubicBezTo>
                    <a:pt x="359" y="0"/>
                    <a:pt x="0" y="359"/>
                    <a:pt x="0" y="717"/>
                  </a:cubicBezTo>
                  <a:cubicBezTo>
                    <a:pt x="0" y="941"/>
                    <a:pt x="135" y="1166"/>
                    <a:pt x="224" y="1300"/>
                  </a:cubicBezTo>
                  <a:cubicBezTo>
                    <a:pt x="359" y="1434"/>
                    <a:pt x="538" y="1502"/>
                    <a:pt x="723" y="1502"/>
                  </a:cubicBezTo>
                  <a:cubicBezTo>
                    <a:pt x="908" y="1502"/>
                    <a:pt x="1098" y="1434"/>
                    <a:pt x="1255" y="1300"/>
                  </a:cubicBezTo>
                  <a:cubicBezTo>
                    <a:pt x="1389" y="1166"/>
                    <a:pt x="1479" y="941"/>
                    <a:pt x="1479" y="717"/>
                  </a:cubicBezTo>
                  <a:cubicBezTo>
                    <a:pt x="1479" y="359"/>
                    <a:pt x="1120" y="0"/>
                    <a:pt x="71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4"/>
          <p:cNvSpPr txBox="1"/>
          <p:nvPr>
            <p:ph type="title"/>
          </p:nvPr>
        </p:nvSpPr>
        <p:spPr>
          <a:xfrm>
            <a:off x="720000" y="1244650"/>
            <a:ext cx="38421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982" name="Google Shape;982;p44"/>
          <p:cNvSpPr txBox="1"/>
          <p:nvPr>
            <p:ph idx="1" type="subTitle"/>
          </p:nvPr>
        </p:nvSpPr>
        <p:spPr>
          <a:xfrm>
            <a:off x="720000" y="2724350"/>
            <a:ext cx="3842100" cy="14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 can give a brief description</a:t>
            </a:r>
            <a:r>
              <a:rPr lang="en"/>
              <a:t> of the topic you want to talk about here. For example, if you want to talk about Mercury, you can say that it’s the smallest planet in the entire Solar System</a:t>
            </a:r>
            <a:endParaRPr/>
          </a:p>
        </p:txBody>
      </p:sp>
      <p:pic>
        <p:nvPicPr>
          <p:cNvPr id="983" name="Google Shape;983;p44"/>
          <p:cNvPicPr preferRelativeResize="0"/>
          <p:nvPr>
            <p:ph idx="2" type="pic"/>
          </p:nvPr>
        </p:nvPicPr>
        <p:blipFill rotWithShape="1">
          <a:blip r:embed="rId3">
            <a:alphaModFix/>
          </a:blip>
          <a:srcRect b="1530" l="35553" r="14895" t="-1530"/>
          <a:stretch/>
        </p:blipFill>
        <p:spPr>
          <a:xfrm>
            <a:off x="5405575" y="539500"/>
            <a:ext cx="3025198" cy="4069075"/>
          </a:xfrm>
          <a:prstGeom prst="rect">
            <a:avLst/>
          </a:prstGeom>
          <a:ln cap="flat" cmpd="sng" w="9525">
            <a:solidFill>
              <a:schemeClr val="dk1"/>
            </a:solidFill>
            <a:prstDash val="solid"/>
            <a:round/>
            <a:headEnd len="sm" w="sm" type="none"/>
            <a:tailEnd len="sm" w="sm" type="none"/>
          </a:ln>
        </p:spPr>
      </p:pic>
      <p:grpSp>
        <p:nvGrpSpPr>
          <p:cNvPr id="984" name="Google Shape;984;p44"/>
          <p:cNvGrpSpPr/>
          <p:nvPr/>
        </p:nvGrpSpPr>
        <p:grpSpPr>
          <a:xfrm>
            <a:off x="8304508" y="3029993"/>
            <a:ext cx="535749" cy="547122"/>
            <a:chOff x="3477650" y="837700"/>
            <a:chExt cx="314425" cy="321100"/>
          </a:xfrm>
        </p:grpSpPr>
        <p:sp>
          <p:nvSpPr>
            <p:cNvPr id="985" name="Google Shape;985;p4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44"/>
          <p:cNvSpPr/>
          <p:nvPr/>
        </p:nvSpPr>
        <p:spPr>
          <a:xfrm>
            <a:off x="5130563" y="4329863"/>
            <a:ext cx="944025" cy="475375"/>
          </a:xfrm>
          <a:custGeom>
            <a:rect b="b" l="l" r="r" t="t"/>
            <a:pathLst>
              <a:path extrusionOk="0" h="19015" w="37761">
                <a:moveTo>
                  <a:pt x="16045" y="1"/>
                </a:moveTo>
                <a:cubicBezTo>
                  <a:pt x="12042" y="1"/>
                  <a:pt x="8640" y="2436"/>
                  <a:pt x="7206" y="5938"/>
                </a:cubicBezTo>
                <a:cubicBezTo>
                  <a:pt x="7005" y="5905"/>
                  <a:pt x="6739" y="5905"/>
                  <a:pt x="6538" y="5905"/>
                </a:cubicBezTo>
                <a:cubicBezTo>
                  <a:pt x="2903" y="5905"/>
                  <a:pt x="0" y="8840"/>
                  <a:pt x="0" y="12443"/>
                </a:cubicBezTo>
                <a:cubicBezTo>
                  <a:pt x="0" y="16079"/>
                  <a:pt x="2903" y="19014"/>
                  <a:pt x="6538" y="19014"/>
                </a:cubicBezTo>
                <a:lnTo>
                  <a:pt x="34492" y="19014"/>
                </a:lnTo>
                <a:cubicBezTo>
                  <a:pt x="36260" y="19014"/>
                  <a:pt x="37761" y="17547"/>
                  <a:pt x="37761" y="15712"/>
                </a:cubicBezTo>
                <a:cubicBezTo>
                  <a:pt x="37727" y="13977"/>
                  <a:pt x="36260" y="12510"/>
                  <a:pt x="34492" y="12510"/>
                </a:cubicBezTo>
                <a:cubicBezTo>
                  <a:pt x="33725" y="12510"/>
                  <a:pt x="33057" y="12743"/>
                  <a:pt x="32490" y="13177"/>
                </a:cubicBezTo>
                <a:cubicBezTo>
                  <a:pt x="32123" y="10575"/>
                  <a:pt x="29989" y="8607"/>
                  <a:pt x="27320" y="8607"/>
                </a:cubicBezTo>
                <a:cubicBezTo>
                  <a:pt x="26686" y="8607"/>
                  <a:pt x="26086" y="8740"/>
                  <a:pt x="25552" y="8907"/>
                </a:cubicBezTo>
                <a:cubicBezTo>
                  <a:pt x="25252" y="3903"/>
                  <a:pt x="21082" y="1"/>
                  <a:pt x="16045"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45"/>
          <p:cNvSpPr txBox="1"/>
          <p:nvPr>
            <p:ph type="title"/>
          </p:nvPr>
        </p:nvSpPr>
        <p:spPr>
          <a:xfrm>
            <a:off x="1693650" y="1798175"/>
            <a:ext cx="5756700" cy="12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993" name="Google Shape;993;p45"/>
          <p:cNvSpPr txBox="1"/>
          <p:nvPr>
            <p:ph idx="1" type="subTitle"/>
          </p:nvPr>
        </p:nvSpPr>
        <p:spPr>
          <a:xfrm>
            <a:off x="1693650" y="3220250"/>
            <a:ext cx="57567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6"/>
          <p:cNvSpPr txBox="1"/>
          <p:nvPr>
            <p:ph idx="1" type="subTitle"/>
          </p:nvPr>
        </p:nvSpPr>
        <p:spPr>
          <a:xfrm>
            <a:off x="2223600" y="1411075"/>
            <a:ext cx="4696800" cy="5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999" name="Google Shape;999;p46"/>
          <p:cNvSpPr txBox="1"/>
          <p:nvPr>
            <p:ph type="title"/>
          </p:nvPr>
        </p:nvSpPr>
        <p:spPr>
          <a:xfrm>
            <a:off x="2223600" y="664988"/>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000" name="Google Shape;1000;p46"/>
          <p:cNvSpPr txBox="1"/>
          <p:nvPr>
            <p:ph idx="2" type="title"/>
          </p:nvPr>
        </p:nvSpPr>
        <p:spPr>
          <a:xfrm>
            <a:off x="2223600" y="1962694"/>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001" name="Google Shape;1001;p46"/>
          <p:cNvSpPr txBox="1"/>
          <p:nvPr>
            <p:ph idx="3" type="subTitle"/>
          </p:nvPr>
        </p:nvSpPr>
        <p:spPr>
          <a:xfrm>
            <a:off x="2223600" y="2709775"/>
            <a:ext cx="4696800" cy="54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002" name="Google Shape;1002;p46"/>
          <p:cNvSpPr txBox="1"/>
          <p:nvPr>
            <p:ph idx="4" type="title"/>
          </p:nvPr>
        </p:nvSpPr>
        <p:spPr>
          <a:xfrm>
            <a:off x="2223600" y="3260400"/>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003" name="Google Shape;1003;p46"/>
          <p:cNvSpPr txBox="1"/>
          <p:nvPr>
            <p:ph idx="5" type="subTitle"/>
          </p:nvPr>
        </p:nvSpPr>
        <p:spPr>
          <a:xfrm>
            <a:off x="2223600" y="4008471"/>
            <a:ext cx="46968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grpSp>
        <p:nvGrpSpPr>
          <p:cNvPr id="1004" name="Google Shape;1004;p46"/>
          <p:cNvGrpSpPr/>
          <p:nvPr/>
        </p:nvGrpSpPr>
        <p:grpSpPr>
          <a:xfrm>
            <a:off x="7601308" y="1650168"/>
            <a:ext cx="535749" cy="547122"/>
            <a:chOff x="3477650" y="837700"/>
            <a:chExt cx="314425" cy="321100"/>
          </a:xfrm>
        </p:grpSpPr>
        <p:sp>
          <p:nvSpPr>
            <p:cNvPr id="1005" name="Google Shape;1005;p4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46"/>
          <p:cNvGrpSpPr/>
          <p:nvPr/>
        </p:nvGrpSpPr>
        <p:grpSpPr>
          <a:xfrm>
            <a:off x="1121508" y="3003593"/>
            <a:ext cx="535749" cy="547122"/>
            <a:chOff x="3477650" y="837700"/>
            <a:chExt cx="314425" cy="321100"/>
          </a:xfrm>
        </p:grpSpPr>
        <p:sp>
          <p:nvSpPr>
            <p:cNvPr id="1008" name="Google Shape;1008;p46"/>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7"/>
          <p:cNvSpPr txBox="1"/>
          <p:nvPr>
            <p:ph type="title"/>
          </p:nvPr>
        </p:nvSpPr>
        <p:spPr>
          <a:xfrm>
            <a:off x="713225" y="1652500"/>
            <a:ext cx="7717800" cy="14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1015" name="Google Shape;1015;p47"/>
          <p:cNvGrpSpPr/>
          <p:nvPr/>
        </p:nvGrpSpPr>
        <p:grpSpPr>
          <a:xfrm rot="5400000">
            <a:off x="7738105" y="3951684"/>
            <a:ext cx="738667" cy="502594"/>
            <a:chOff x="200200" y="2278225"/>
            <a:chExt cx="862425" cy="586800"/>
          </a:xfrm>
        </p:grpSpPr>
        <p:sp>
          <p:nvSpPr>
            <p:cNvPr id="1016" name="Google Shape;1016;p47"/>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7"/>
          <p:cNvGrpSpPr/>
          <p:nvPr/>
        </p:nvGrpSpPr>
        <p:grpSpPr>
          <a:xfrm>
            <a:off x="4404733" y="696255"/>
            <a:ext cx="535749" cy="547122"/>
            <a:chOff x="3477650" y="837700"/>
            <a:chExt cx="314425" cy="321100"/>
          </a:xfrm>
        </p:grpSpPr>
        <p:sp>
          <p:nvSpPr>
            <p:cNvPr id="1021" name="Google Shape;1021;p47"/>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47"/>
          <p:cNvGrpSpPr/>
          <p:nvPr/>
        </p:nvGrpSpPr>
        <p:grpSpPr>
          <a:xfrm>
            <a:off x="2745049" y="3446620"/>
            <a:ext cx="1088187" cy="1088241"/>
            <a:chOff x="5486600" y="4383575"/>
            <a:chExt cx="497025" cy="497050"/>
          </a:xfrm>
        </p:grpSpPr>
        <p:sp>
          <p:nvSpPr>
            <p:cNvPr id="1024" name="Google Shape;1024;p47"/>
            <p:cNvSpPr/>
            <p:nvPr/>
          </p:nvSpPr>
          <p:spPr>
            <a:xfrm>
              <a:off x="5486600" y="4405675"/>
              <a:ext cx="497025" cy="452850"/>
            </a:xfrm>
            <a:custGeom>
              <a:rect b="b" l="l" r="r" t="t"/>
              <a:pathLst>
                <a:path extrusionOk="0" h="18114" w="19881">
                  <a:moveTo>
                    <a:pt x="9940" y="1"/>
                  </a:moveTo>
                  <a:cubicBezTo>
                    <a:pt x="7622" y="1"/>
                    <a:pt x="5304" y="885"/>
                    <a:pt x="3536" y="2653"/>
                  </a:cubicBezTo>
                  <a:cubicBezTo>
                    <a:pt x="0" y="6188"/>
                    <a:pt x="0" y="11926"/>
                    <a:pt x="3536" y="15462"/>
                  </a:cubicBezTo>
                  <a:cubicBezTo>
                    <a:pt x="5304" y="17230"/>
                    <a:pt x="7622" y="18114"/>
                    <a:pt x="9940" y="18114"/>
                  </a:cubicBezTo>
                  <a:cubicBezTo>
                    <a:pt x="12259" y="18114"/>
                    <a:pt x="14577" y="17230"/>
                    <a:pt x="16345" y="15462"/>
                  </a:cubicBezTo>
                  <a:cubicBezTo>
                    <a:pt x="19881" y="11926"/>
                    <a:pt x="19881" y="6188"/>
                    <a:pt x="16345" y="2653"/>
                  </a:cubicBezTo>
                  <a:cubicBezTo>
                    <a:pt x="14577" y="885"/>
                    <a:pt x="12259" y="1"/>
                    <a:pt x="9940" y="1"/>
                  </a:cubicBezTo>
                  <a:close/>
                </a:path>
              </a:pathLst>
            </a:custGeom>
            <a:solidFill>
              <a:srgbClr val="7AD3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5486600" y="4383575"/>
              <a:ext cx="497025" cy="497050"/>
            </a:xfrm>
            <a:custGeom>
              <a:rect b="b" l="l" r="r" t="t"/>
              <a:pathLst>
                <a:path extrusionOk="0" fill="none" h="19882" w="19881">
                  <a:moveTo>
                    <a:pt x="16345" y="3537"/>
                  </a:moveTo>
                  <a:cubicBezTo>
                    <a:pt x="19881" y="7072"/>
                    <a:pt x="19881" y="12810"/>
                    <a:pt x="16345" y="16346"/>
                  </a:cubicBezTo>
                  <a:cubicBezTo>
                    <a:pt x="12809" y="19882"/>
                    <a:pt x="7072" y="19882"/>
                    <a:pt x="3536" y="16346"/>
                  </a:cubicBezTo>
                  <a:cubicBezTo>
                    <a:pt x="0" y="12810"/>
                    <a:pt x="0" y="7072"/>
                    <a:pt x="3536" y="3537"/>
                  </a:cubicBezTo>
                  <a:cubicBezTo>
                    <a:pt x="7072" y="1"/>
                    <a:pt x="12809" y="1"/>
                    <a:pt x="16345" y="3537"/>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5572475" y="4405250"/>
              <a:ext cx="325275" cy="452850"/>
            </a:xfrm>
            <a:custGeom>
              <a:rect b="b" l="l" r="r" t="t"/>
              <a:pathLst>
                <a:path extrusionOk="0" fill="none" h="18114" w="13011">
                  <a:moveTo>
                    <a:pt x="13010" y="9074"/>
                  </a:moveTo>
                  <a:cubicBezTo>
                    <a:pt x="13010" y="14078"/>
                    <a:pt x="10108" y="18114"/>
                    <a:pt x="6505" y="18114"/>
                  </a:cubicBezTo>
                  <a:cubicBezTo>
                    <a:pt x="2903" y="18114"/>
                    <a:pt x="1" y="14078"/>
                    <a:pt x="1" y="9074"/>
                  </a:cubicBezTo>
                  <a:cubicBezTo>
                    <a:pt x="1" y="4071"/>
                    <a:pt x="2903" y="1"/>
                    <a:pt x="6505" y="1"/>
                  </a:cubicBezTo>
                  <a:cubicBezTo>
                    <a:pt x="10108" y="1"/>
                    <a:pt x="13010" y="4071"/>
                    <a:pt x="13010"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5646700" y="4405250"/>
              <a:ext cx="176825" cy="452850"/>
            </a:xfrm>
            <a:custGeom>
              <a:rect b="b" l="l" r="r" t="t"/>
              <a:pathLst>
                <a:path extrusionOk="0" fill="none" h="18114" w="7073">
                  <a:moveTo>
                    <a:pt x="7072" y="9074"/>
                  </a:moveTo>
                  <a:cubicBezTo>
                    <a:pt x="7072" y="14078"/>
                    <a:pt x="5505" y="18114"/>
                    <a:pt x="3536" y="18114"/>
                  </a:cubicBezTo>
                  <a:cubicBezTo>
                    <a:pt x="1568" y="18114"/>
                    <a:pt x="1" y="14078"/>
                    <a:pt x="1" y="9074"/>
                  </a:cubicBezTo>
                  <a:cubicBezTo>
                    <a:pt x="1" y="4071"/>
                    <a:pt x="1568" y="1"/>
                    <a:pt x="3536" y="1"/>
                  </a:cubicBezTo>
                  <a:cubicBezTo>
                    <a:pt x="5505" y="1"/>
                    <a:pt x="7072" y="4071"/>
                    <a:pt x="7072" y="9074"/>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5735100" y="4405250"/>
              <a:ext cx="25" cy="452850"/>
            </a:xfrm>
            <a:custGeom>
              <a:rect b="b" l="l" r="r" t="t"/>
              <a:pathLst>
                <a:path extrusionOk="0" fill="none" h="18114" w="1">
                  <a:moveTo>
                    <a:pt x="0" y="1"/>
                  </a:moveTo>
                  <a:lnTo>
                    <a:pt x="0" y="18114"/>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5509100" y="4632100"/>
              <a:ext cx="452025" cy="25"/>
            </a:xfrm>
            <a:custGeom>
              <a:rect b="b" l="l" r="r" t="t"/>
              <a:pathLst>
                <a:path extrusionOk="0" fill="none" h="1" w="18081">
                  <a:moveTo>
                    <a:pt x="18080" y="0"/>
                  </a:moveTo>
                  <a:lnTo>
                    <a:pt x="1" y="0"/>
                  </a:lnTo>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3" name="Shape 1033"/>
        <p:cNvGrpSpPr/>
        <p:nvPr/>
      </p:nvGrpSpPr>
      <p:grpSpPr>
        <a:xfrm>
          <a:off x="0" y="0"/>
          <a:ext cx="0" cy="0"/>
          <a:chOff x="0" y="0"/>
          <a:chExt cx="0" cy="0"/>
        </a:xfrm>
      </p:grpSpPr>
      <p:sp>
        <p:nvSpPr>
          <p:cNvPr id="1034" name="Google Shape;1034;p48"/>
          <p:cNvSpPr txBox="1"/>
          <p:nvPr>
            <p:ph type="title"/>
          </p:nvPr>
        </p:nvSpPr>
        <p:spPr>
          <a:xfrm>
            <a:off x="720000" y="4035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Brainstorming and idea generation</a:t>
            </a:r>
            <a:endParaRPr sz="2300"/>
          </a:p>
        </p:txBody>
      </p:sp>
      <p:graphicFrame>
        <p:nvGraphicFramePr>
          <p:cNvPr id="1040" name="Google Shape;1040;p49"/>
          <p:cNvGraphicFramePr/>
          <p:nvPr/>
        </p:nvGraphicFramePr>
        <p:xfrm>
          <a:off x="720000" y="1408700"/>
          <a:ext cx="3000000" cy="3000000"/>
        </p:xfrm>
        <a:graphic>
          <a:graphicData uri="http://schemas.openxmlformats.org/drawingml/2006/table">
            <a:tbl>
              <a:tblPr>
                <a:noFill/>
                <a:tableStyleId>{8712002E-27DE-4B58-A903-49C146377844}</a:tableStyleId>
              </a:tblPr>
              <a:tblGrid>
                <a:gridCol w="539275"/>
                <a:gridCol w="1808000"/>
              </a:tblGrid>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A</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B</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C</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Computer</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D</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E</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F</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G</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H</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graphicFrame>
        <p:nvGraphicFramePr>
          <p:cNvPr id="1041" name="Google Shape;1041;p49"/>
          <p:cNvGraphicFramePr/>
          <p:nvPr/>
        </p:nvGraphicFramePr>
        <p:xfrm>
          <a:off x="3398363" y="1408700"/>
          <a:ext cx="3000000" cy="3000000"/>
        </p:xfrm>
        <a:graphic>
          <a:graphicData uri="http://schemas.openxmlformats.org/drawingml/2006/table">
            <a:tbl>
              <a:tblPr>
                <a:noFill/>
                <a:tableStyleId>{8712002E-27DE-4B58-A903-49C146377844}</a:tableStyleId>
              </a:tblPr>
              <a:tblGrid>
                <a:gridCol w="539275"/>
                <a:gridCol w="1808000"/>
              </a:tblGrid>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I</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Internet</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J</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K</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L</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M</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N</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Navigation</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O</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P</a:t>
                      </a:r>
                      <a:endParaRPr>
                        <a:solidFill>
                          <a:schemeClr val="dk1"/>
                        </a:solidFill>
                        <a:latin typeface="Russo One"/>
                        <a:ea typeface="Russo One"/>
                        <a:cs typeface="Russo One"/>
                        <a:sym typeface="Russo On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graphicFrame>
        <p:nvGraphicFramePr>
          <p:cNvPr id="1042" name="Google Shape;1042;p49"/>
          <p:cNvGraphicFramePr/>
          <p:nvPr/>
        </p:nvGraphicFramePr>
        <p:xfrm>
          <a:off x="6076725" y="1408700"/>
          <a:ext cx="3000000" cy="3000000"/>
        </p:xfrm>
        <a:graphic>
          <a:graphicData uri="http://schemas.openxmlformats.org/drawingml/2006/table">
            <a:tbl>
              <a:tblPr>
                <a:noFill/>
                <a:tableStyleId>{8712002E-27DE-4B58-A903-49C146377844}</a:tableStyleId>
              </a:tblPr>
              <a:tblGrid>
                <a:gridCol w="539275"/>
                <a:gridCol w="1808000"/>
              </a:tblGrid>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Q</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R</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S</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Social media</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T</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Tablet</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U</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V/W</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X/Y</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6200">
                <a:tc>
                  <a:txBody>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Z</a:t>
                      </a:r>
                      <a:endParaRPr>
                        <a:solidFill>
                          <a:schemeClr val="dk1"/>
                        </a:solidFill>
                        <a:latin typeface="Russo One"/>
                        <a:ea typeface="Russo One"/>
                        <a:cs typeface="Russo One"/>
                        <a:sym typeface="Russo One"/>
                      </a:endParaRPr>
                    </a:p>
                  </a:txBody>
                  <a:tcPr marT="91425" marB="91425" marR="0" marL="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KWL (brainstorming)</a:t>
            </a:r>
            <a:endParaRPr/>
          </a:p>
        </p:txBody>
      </p:sp>
      <p:graphicFrame>
        <p:nvGraphicFramePr>
          <p:cNvPr id="1048" name="Google Shape;1048;p50"/>
          <p:cNvGraphicFramePr/>
          <p:nvPr/>
        </p:nvGraphicFramePr>
        <p:xfrm>
          <a:off x="720000" y="1259975"/>
          <a:ext cx="3000000" cy="3000000"/>
        </p:xfrm>
        <a:graphic>
          <a:graphicData uri="http://schemas.openxmlformats.org/drawingml/2006/table">
            <a:tbl>
              <a:tblPr>
                <a:noFill/>
                <a:tableStyleId>{8712002E-27DE-4B58-A903-49C146377844}</a:tableStyleId>
              </a:tblPr>
              <a:tblGrid>
                <a:gridCol w="2240450"/>
                <a:gridCol w="5463550"/>
              </a:tblGrid>
              <a:tr h="525000">
                <a:tc rowSpan="2">
                  <a:txBody>
                    <a:bodyPr/>
                    <a:lstStyle/>
                    <a:p>
                      <a:pPr indent="0" lvl="0" marL="0" rtl="0" algn="l">
                        <a:lnSpc>
                          <a:spcPct val="115000"/>
                        </a:lnSpc>
                        <a:spcBef>
                          <a:spcPts val="0"/>
                        </a:spcBef>
                        <a:spcAft>
                          <a:spcPts val="0"/>
                        </a:spcAft>
                        <a:buNone/>
                      </a:pPr>
                      <a:r>
                        <a:rPr lang="en" sz="2000">
                          <a:solidFill>
                            <a:schemeClr val="dk1"/>
                          </a:solidFill>
                          <a:latin typeface="Russo One"/>
                          <a:ea typeface="Russo One"/>
                          <a:cs typeface="Russo One"/>
                          <a:sym typeface="Russo One"/>
                        </a:rPr>
                        <a:t>What I know</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25000">
                <a:tc vMerge="1"/>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 very cold planet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25000">
                <a:tc rowSpan="2">
                  <a:txBody>
                    <a:bodyPr/>
                    <a:lstStyle/>
                    <a:p>
                      <a:pPr indent="0" lvl="0" marL="0" rtl="0" algn="l">
                        <a:lnSpc>
                          <a:spcPct val="115000"/>
                        </a:lnSpc>
                        <a:spcBef>
                          <a:spcPts val="0"/>
                        </a:spcBef>
                        <a:spcAft>
                          <a:spcPts val="0"/>
                        </a:spcAft>
                        <a:buNone/>
                      </a:pPr>
                      <a:r>
                        <a:rPr lang="en" sz="2000">
                          <a:solidFill>
                            <a:schemeClr val="dk1"/>
                          </a:solidFill>
                          <a:latin typeface="Russo One"/>
                          <a:ea typeface="Russo One"/>
                          <a:cs typeface="Russo One"/>
                          <a:sym typeface="Russo One"/>
                        </a:rPr>
                        <a:t>What I want</a:t>
                      </a:r>
                      <a:endParaRPr sz="2000">
                        <a:solidFill>
                          <a:schemeClr val="dk1"/>
                        </a:solidFill>
                        <a:latin typeface="Russo One"/>
                        <a:ea typeface="Russo One"/>
                        <a:cs typeface="Russo One"/>
                        <a:sym typeface="Russo One"/>
                      </a:endParaRPr>
                    </a:p>
                    <a:p>
                      <a:pPr indent="0" lvl="0" marL="0" rtl="0" algn="l">
                        <a:lnSpc>
                          <a:spcPct val="115000"/>
                        </a:lnSpc>
                        <a:spcBef>
                          <a:spcPts val="0"/>
                        </a:spcBef>
                        <a:spcAft>
                          <a:spcPts val="0"/>
                        </a:spcAft>
                        <a:buNone/>
                      </a:pPr>
                      <a:r>
                        <a:rPr lang="en" sz="2000">
                          <a:solidFill>
                            <a:schemeClr val="dk1"/>
                          </a:solidFill>
                          <a:latin typeface="Russo One"/>
                          <a:ea typeface="Russo One"/>
                          <a:cs typeface="Russo One"/>
                          <a:sym typeface="Russo One"/>
                        </a:rPr>
                        <a:t>to know</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25000">
                <a:tc vMerge="1"/>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25000">
                <a:tc rowSpan="2">
                  <a:txBody>
                    <a:bodyPr/>
                    <a:lstStyle/>
                    <a:p>
                      <a:pPr indent="0" lvl="0" marL="0" rtl="0" algn="l">
                        <a:lnSpc>
                          <a:spcPct val="115000"/>
                        </a:lnSpc>
                        <a:spcBef>
                          <a:spcPts val="0"/>
                        </a:spcBef>
                        <a:spcAft>
                          <a:spcPts val="0"/>
                        </a:spcAft>
                        <a:buNone/>
                      </a:pPr>
                      <a:r>
                        <a:rPr lang="en" sz="2000">
                          <a:solidFill>
                            <a:schemeClr val="dk1"/>
                          </a:solidFill>
                          <a:latin typeface="Russo One"/>
                          <a:ea typeface="Russo One"/>
                          <a:cs typeface="Russo One"/>
                          <a:sym typeface="Russo One"/>
                        </a:rPr>
                        <a:t>What I learned</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 is composed of hydrogen and helium</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25000">
                <a:tc vMerge="1"/>
                <a:tc>
                  <a:txBody>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Neptune is the farthest planet from the Sun</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topic and details</a:t>
            </a:r>
            <a:endParaRPr/>
          </a:p>
        </p:txBody>
      </p:sp>
      <p:sp>
        <p:nvSpPr>
          <p:cNvPr id="1054" name="Google Shape;1054;p51"/>
          <p:cNvSpPr/>
          <p:nvPr/>
        </p:nvSpPr>
        <p:spPr>
          <a:xfrm>
            <a:off x="3255300" y="1249900"/>
            <a:ext cx="2633400" cy="478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Topic</a:t>
            </a:r>
            <a:endParaRPr sz="2000">
              <a:solidFill>
                <a:schemeClr val="dk1"/>
              </a:solidFill>
              <a:latin typeface="Russo One"/>
              <a:ea typeface="Russo One"/>
              <a:cs typeface="Russo One"/>
              <a:sym typeface="Russo One"/>
            </a:endParaRPr>
          </a:p>
        </p:txBody>
      </p:sp>
      <p:sp>
        <p:nvSpPr>
          <p:cNvPr id="1055" name="Google Shape;1055;p51"/>
          <p:cNvSpPr/>
          <p:nvPr/>
        </p:nvSpPr>
        <p:spPr>
          <a:xfrm>
            <a:off x="3346527" y="2903225"/>
            <a:ext cx="2451000" cy="1507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 It’s full of iron oxide dust</a:t>
            </a:r>
            <a:endParaRPr>
              <a:solidFill>
                <a:schemeClr val="dk1"/>
              </a:solidFill>
              <a:latin typeface="Didact Gothic"/>
              <a:ea typeface="Didact Gothic"/>
              <a:cs typeface="Didact Gothic"/>
              <a:sym typeface="Didact Gothic"/>
            </a:endParaRPr>
          </a:p>
        </p:txBody>
      </p:sp>
      <p:sp>
        <p:nvSpPr>
          <p:cNvPr id="1056" name="Google Shape;1056;p51"/>
          <p:cNvSpPr/>
          <p:nvPr/>
        </p:nvSpPr>
        <p:spPr>
          <a:xfrm>
            <a:off x="720000" y="2903225"/>
            <a:ext cx="2451000" cy="1507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 in the Solar System</a:t>
            </a:r>
            <a:endParaRPr>
              <a:solidFill>
                <a:schemeClr val="dk1"/>
              </a:solidFill>
              <a:latin typeface="Didact Gothic"/>
              <a:ea typeface="Didact Gothic"/>
              <a:cs typeface="Didact Gothic"/>
              <a:sym typeface="Didact Gothic"/>
            </a:endParaRPr>
          </a:p>
        </p:txBody>
      </p:sp>
      <p:sp>
        <p:nvSpPr>
          <p:cNvPr id="1057" name="Google Shape;1057;p51"/>
          <p:cNvSpPr/>
          <p:nvPr/>
        </p:nvSpPr>
        <p:spPr>
          <a:xfrm>
            <a:off x="5973053" y="2903225"/>
            <a:ext cx="2451000" cy="1507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has a very beautiful name and is the second planet from the Sun</a:t>
            </a:r>
            <a:endParaRPr>
              <a:solidFill>
                <a:schemeClr val="dk1"/>
              </a:solidFill>
              <a:latin typeface="Didact Gothic"/>
              <a:ea typeface="Didact Gothic"/>
              <a:cs typeface="Didact Gothic"/>
              <a:sym typeface="Didact Gothic"/>
            </a:endParaRPr>
          </a:p>
        </p:txBody>
      </p:sp>
      <p:cxnSp>
        <p:nvCxnSpPr>
          <p:cNvPr id="1058" name="Google Shape;1058;p51"/>
          <p:cNvCxnSpPr>
            <a:stCxn id="1054" idx="2"/>
            <a:endCxn id="1059" idx="0"/>
          </p:cNvCxnSpPr>
          <p:nvPr/>
        </p:nvCxnSpPr>
        <p:spPr>
          <a:xfrm rot="5400000">
            <a:off x="2973000" y="701200"/>
            <a:ext cx="571500" cy="26265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1060" name="Google Shape;1060;p51"/>
          <p:cNvCxnSpPr>
            <a:stCxn id="1054" idx="2"/>
            <a:endCxn id="1061" idx="0"/>
          </p:cNvCxnSpPr>
          <p:nvPr/>
        </p:nvCxnSpPr>
        <p:spPr>
          <a:xfrm flipH="1" rot="-5400000">
            <a:off x="4286550" y="2014150"/>
            <a:ext cx="571500" cy="6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1062" name="Google Shape;1062;p51"/>
          <p:cNvCxnSpPr>
            <a:stCxn id="1054" idx="2"/>
            <a:endCxn id="1063" idx="0"/>
          </p:cNvCxnSpPr>
          <p:nvPr/>
        </p:nvCxnSpPr>
        <p:spPr>
          <a:xfrm flipH="1" rot="-5400000">
            <a:off x="5599500" y="701200"/>
            <a:ext cx="571500" cy="2626500"/>
          </a:xfrm>
          <a:prstGeom prst="bentConnector3">
            <a:avLst>
              <a:gd fmla="val 50002" name="adj1"/>
            </a:avLst>
          </a:prstGeom>
          <a:noFill/>
          <a:ln cap="flat" cmpd="sng" w="9525">
            <a:solidFill>
              <a:schemeClr val="dk1"/>
            </a:solidFill>
            <a:prstDash val="solid"/>
            <a:round/>
            <a:headEnd len="med" w="med" type="none"/>
            <a:tailEnd len="med" w="med" type="none"/>
          </a:ln>
        </p:spPr>
      </p:cxnSp>
      <p:sp>
        <p:nvSpPr>
          <p:cNvPr id="1059" name="Google Shape;1059;p51"/>
          <p:cNvSpPr txBox="1"/>
          <p:nvPr/>
        </p:nvSpPr>
        <p:spPr>
          <a:xfrm>
            <a:off x="720000" y="230022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Mercury</a:t>
            </a:r>
            <a:endParaRPr sz="2000">
              <a:solidFill>
                <a:schemeClr val="dk1"/>
              </a:solidFill>
              <a:latin typeface="Russo One"/>
              <a:ea typeface="Russo One"/>
              <a:cs typeface="Russo One"/>
              <a:sym typeface="Russo One"/>
            </a:endParaRPr>
          </a:p>
        </p:txBody>
      </p:sp>
      <p:sp>
        <p:nvSpPr>
          <p:cNvPr id="1061" name="Google Shape;1061;p51"/>
          <p:cNvSpPr txBox="1"/>
          <p:nvPr/>
        </p:nvSpPr>
        <p:spPr>
          <a:xfrm>
            <a:off x="3346527" y="230022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Mars</a:t>
            </a:r>
            <a:endParaRPr sz="2000">
              <a:solidFill>
                <a:schemeClr val="dk1"/>
              </a:solidFill>
              <a:latin typeface="Russo One"/>
              <a:ea typeface="Russo One"/>
              <a:cs typeface="Russo One"/>
              <a:sym typeface="Russo One"/>
            </a:endParaRPr>
          </a:p>
        </p:txBody>
      </p:sp>
      <p:sp>
        <p:nvSpPr>
          <p:cNvPr id="1063" name="Google Shape;1063;p51"/>
          <p:cNvSpPr txBox="1"/>
          <p:nvPr/>
        </p:nvSpPr>
        <p:spPr>
          <a:xfrm>
            <a:off x="5973053" y="230022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Venus</a:t>
            </a:r>
            <a:endParaRPr sz="2000">
              <a:solidFill>
                <a:schemeClr val="dk1"/>
              </a:solidFill>
              <a:latin typeface="Russo One"/>
              <a:ea typeface="Russo One"/>
              <a:cs typeface="Russo One"/>
              <a:sym typeface="Russo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775" name="Google Shape;775;p34"/>
          <p:cNvSpPr txBox="1"/>
          <p:nvPr>
            <p:ph idx="1" type="body"/>
          </p:nvPr>
        </p:nvSpPr>
        <p:spPr>
          <a:xfrm>
            <a:off x="720000" y="1215750"/>
            <a:ext cx="7704000" cy="3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graphicFrame>
        <p:nvGraphicFramePr>
          <p:cNvPr id="776" name="Google Shape;776;p34"/>
          <p:cNvGraphicFramePr/>
          <p:nvPr/>
        </p:nvGraphicFramePr>
        <p:xfrm>
          <a:off x="720000" y="1679933"/>
          <a:ext cx="3000000" cy="3000000"/>
        </p:xfrm>
        <a:graphic>
          <a:graphicData uri="http://schemas.openxmlformats.org/drawingml/2006/table">
            <a:tbl>
              <a:tblPr>
                <a:noFill/>
                <a:tableStyleId>{8712002E-27DE-4B58-A903-49C146377844}</a:tableStyleId>
              </a:tblPr>
              <a:tblGrid>
                <a:gridCol w="2619875"/>
                <a:gridCol w="5084125"/>
              </a:tblGrid>
              <a:tr h="361525">
                <a:tc>
                  <a:txBody>
                    <a:bodyPr/>
                    <a:lstStyle/>
                    <a:p>
                      <a:pPr indent="0" lvl="0" marL="0" rtl="0" algn="l">
                        <a:spcBef>
                          <a:spcPts val="0"/>
                        </a:spcBef>
                        <a:spcAft>
                          <a:spcPts val="0"/>
                        </a:spcAft>
                        <a:buNone/>
                      </a:pPr>
                      <a:r>
                        <a:rPr b="1" lang="en" sz="1300" u="sng">
                          <a:solidFill>
                            <a:schemeClr val="hlink"/>
                          </a:solidFill>
                          <a:latin typeface="Didact Gothic"/>
                          <a:ea typeface="Didact Gothic"/>
                          <a:cs typeface="Didact Gothic"/>
                          <a:sym typeface="Didact Gothic"/>
                          <a:hlinkClick action="ppaction://hlinksldjump" r:id="rId3"/>
                        </a:rPr>
                        <a:t>Fonts</a:t>
                      </a:r>
                      <a:endParaRPr b="1" sz="1300" u="sng">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rtl="0" algn="l">
                        <a:spcBef>
                          <a:spcPts val="0"/>
                        </a:spcBef>
                        <a:spcAft>
                          <a:spcPts val="1600"/>
                        </a:spcAft>
                        <a:buNone/>
                      </a:pPr>
                      <a:r>
                        <a:rPr lang="en" sz="1000">
                          <a:solidFill>
                            <a:schemeClr val="dk1"/>
                          </a:solidFill>
                          <a:latin typeface="Didact Gothic"/>
                          <a:ea typeface="Didact Gothic"/>
                          <a:cs typeface="Didact Gothic"/>
                          <a:sym typeface="Didact Gothic"/>
                        </a:rPr>
                        <a:t>To view this template correctly in PowerPoint, download and install the fonts we used</a:t>
                      </a:r>
                      <a:endParaRPr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r h="361525">
                <a:tc>
                  <a:txBody>
                    <a:bodyPr/>
                    <a:lstStyle/>
                    <a:p>
                      <a:pPr indent="0" lvl="0" marL="0" rtl="0" algn="l">
                        <a:spcBef>
                          <a:spcPts val="0"/>
                        </a:spcBef>
                        <a:spcAft>
                          <a:spcPts val="0"/>
                        </a:spcAft>
                        <a:buNone/>
                      </a:pPr>
                      <a:r>
                        <a:rPr b="1" lang="en" sz="1300" u="sng">
                          <a:solidFill>
                            <a:schemeClr val="hlink"/>
                          </a:solidFill>
                          <a:latin typeface="Didact Gothic"/>
                          <a:ea typeface="Didact Gothic"/>
                          <a:cs typeface="Didact Gothic"/>
                          <a:sym typeface="Didact Gothic"/>
                          <a:hlinkClick action="ppaction://hlinksldjump" r:id="rId4"/>
                        </a:rPr>
                        <a:t>Used</a:t>
                      </a:r>
                      <a:r>
                        <a:rPr b="1" lang="en" sz="1300">
                          <a:latin typeface="Didact Gothic"/>
                          <a:ea typeface="Didact Gothic"/>
                          <a:cs typeface="Didact Gothic"/>
                          <a:sym typeface="Didact Gothic"/>
                        </a:rPr>
                        <a:t> </a:t>
                      </a:r>
                      <a:r>
                        <a:rPr b="1" lang="en" sz="1300">
                          <a:solidFill>
                            <a:schemeClr val="dk1"/>
                          </a:solidFill>
                          <a:latin typeface="Didact Gothic"/>
                          <a:ea typeface="Didact Gothic"/>
                          <a:cs typeface="Didact Gothic"/>
                          <a:sym typeface="Didact Gothic"/>
                        </a:rPr>
                        <a:t>and </a:t>
                      </a:r>
                      <a:r>
                        <a:rPr b="1" lang="en" sz="1300" u="sng">
                          <a:solidFill>
                            <a:schemeClr val="hlink"/>
                          </a:solidFill>
                          <a:latin typeface="Didact Gothic"/>
                          <a:ea typeface="Didact Gothic"/>
                          <a:cs typeface="Didact Gothic"/>
                          <a:sym typeface="Didact Gothic"/>
                          <a:hlinkClick action="ppaction://hlinksldjump" r:id="rId5"/>
                        </a:rPr>
                        <a:t>alternative</a:t>
                      </a:r>
                      <a:r>
                        <a:rPr b="1" lang="en" sz="1300" u="sng">
                          <a:solidFill>
                            <a:schemeClr val="hlink"/>
                          </a:solidFill>
                          <a:latin typeface="Didact Gothic"/>
                          <a:ea typeface="Didact Gothic"/>
                          <a:cs typeface="Didact Gothic"/>
                          <a:sym typeface="Didact Gothic"/>
                          <a:hlinkClick action="ppaction://hlinksldjump" r:id="rId6"/>
                        </a:rPr>
                        <a:t> resources</a:t>
                      </a:r>
                      <a:endParaRPr b="1" sz="1300" u="sng">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marR="0" rtl="0" algn="l">
                        <a:lnSpc>
                          <a:spcPct val="100000"/>
                        </a:lnSpc>
                        <a:spcBef>
                          <a:spcPts val="0"/>
                        </a:spcBef>
                        <a:spcAft>
                          <a:spcPts val="1600"/>
                        </a:spcAft>
                        <a:buNone/>
                      </a:pPr>
                      <a:r>
                        <a:rPr lang="en" sz="1000">
                          <a:solidFill>
                            <a:schemeClr val="dk1"/>
                          </a:solidFill>
                          <a:latin typeface="Didact Gothic"/>
                          <a:ea typeface="Didact Gothic"/>
                          <a:cs typeface="Didact Gothic"/>
                          <a:sym typeface="Didact Gothic"/>
                        </a:rPr>
                        <a:t>An assortment of graphic resources that are suitable for use in this presentation</a:t>
                      </a:r>
                      <a:endParaRPr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r h="361525">
                <a:tc>
                  <a:txBody>
                    <a:bodyPr/>
                    <a:lstStyle/>
                    <a:p>
                      <a:pPr indent="0" lvl="0" marL="0" rtl="0" algn="l">
                        <a:spcBef>
                          <a:spcPts val="0"/>
                        </a:spcBef>
                        <a:spcAft>
                          <a:spcPts val="0"/>
                        </a:spcAft>
                        <a:buNone/>
                      </a:pPr>
                      <a:r>
                        <a:rPr b="1" lang="en" sz="1300" u="sng">
                          <a:solidFill>
                            <a:schemeClr val="hlink"/>
                          </a:solidFill>
                          <a:latin typeface="Didact Gothic"/>
                          <a:ea typeface="Didact Gothic"/>
                          <a:cs typeface="Didact Gothic"/>
                          <a:sym typeface="Didact Gothic"/>
                          <a:hlinkClick action="ppaction://hlinksldjump" r:id="rId7"/>
                        </a:rPr>
                        <a:t>Thanks slide</a:t>
                      </a:r>
                      <a:endParaRPr b="1" sz="1300" u="sng">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rtl="0" algn="l">
                        <a:spcBef>
                          <a:spcPts val="0"/>
                        </a:spcBef>
                        <a:spcAft>
                          <a:spcPts val="1600"/>
                        </a:spcAft>
                        <a:buNone/>
                      </a:pPr>
                      <a:r>
                        <a:rPr lang="en" sz="1000">
                          <a:solidFill>
                            <a:schemeClr val="dk1"/>
                          </a:solidFill>
                          <a:latin typeface="Didact Gothic"/>
                          <a:ea typeface="Didact Gothic"/>
                          <a:cs typeface="Didact Gothic"/>
                          <a:sym typeface="Didact Gothic"/>
                        </a:rPr>
                        <a:t>You must keep it so that proper credits for our design are given</a:t>
                      </a:r>
                      <a:endParaRPr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r h="361525">
                <a:tc>
                  <a:txBody>
                    <a:bodyPr/>
                    <a:lstStyle/>
                    <a:p>
                      <a:pPr indent="0" lvl="0" marL="0" rtl="0" algn="l">
                        <a:spcBef>
                          <a:spcPts val="0"/>
                        </a:spcBef>
                        <a:spcAft>
                          <a:spcPts val="0"/>
                        </a:spcAft>
                        <a:buNone/>
                      </a:pPr>
                      <a:r>
                        <a:rPr b="1" lang="en" sz="1300" u="sng">
                          <a:solidFill>
                            <a:schemeClr val="hlink"/>
                          </a:solidFill>
                          <a:latin typeface="Didact Gothic"/>
                          <a:ea typeface="Didact Gothic"/>
                          <a:cs typeface="Didact Gothic"/>
                          <a:sym typeface="Didact Gothic"/>
                          <a:hlinkClick action="ppaction://hlinksldjump" r:id="rId8"/>
                        </a:rPr>
                        <a:t>Colors</a:t>
                      </a:r>
                      <a:endParaRPr b="1" sz="1300" u="sng">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rtl="0" algn="l">
                        <a:spcBef>
                          <a:spcPts val="0"/>
                        </a:spcBef>
                        <a:spcAft>
                          <a:spcPts val="1600"/>
                        </a:spcAft>
                        <a:buNone/>
                      </a:pPr>
                      <a:r>
                        <a:rPr lang="en" sz="1000">
                          <a:solidFill>
                            <a:schemeClr val="dk1"/>
                          </a:solidFill>
                          <a:latin typeface="Didact Gothic"/>
                          <a:ea typeface="Didact Gothic"/>
                          <a:cs typeface="Didact Gothic"/>
                          <a:sym typeface="Didact Gothic"/>
                        </a:rPr>
                        <a:t>All the colors used in this presentation</a:t>
                      </a:r>
                      <a:endParaRPr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r h="361525">
                <a:tc>
                  <a:txBody>
                    <a:bodyPr/>
                    <a:lstStyle/>
                    <a:p>
                      <a:pPr indent="0" lvl="0" marL="0" rtl="0" algn="l">
                        <a:spcBef>
                          <a:spcPts val="0"/>
                        </a:spcBef>
                        <a:spcAft>
                          <a:spcPts val="0"/>
                        </a:spcAft>
                        <a:buNone/>
                      </a:pPr>
                      <a:r>
                        <a:rPr b="1" lang="en" sz="1300" u="sng">
                          <a:solidFill>
                            <a:schemeClr val="hlink"/>
                          </a:solidFill>
                          <a:latin typeface="Didact Gothic"/>
                          <a:ea typeface="Didact Gothic"/>
                          <a:cs typeface="Didact Gothic"/>
                          <a:sym typeface="Didact Gothic"/>
                          <a:hlinkClick action="ppaction://hlinksldjump" r:id="rId9"/>
                        </a:rPr>
                        <a:t>Icons</a:t>
                      </a:r>
                      <a:r>
                        <a:rPr b="1" lang="en" sz="1300">
                          <a:latin typeface="Didact Gothic"/>
                          <a:ea typeface="Didact Gothic"/>
                          <a:cs typeface="Didact Gothic"/>
                          <a:sym typeface="Didact Gothic"/>
                        </a:rPr>
                        <a:t> </a:t>
                      </a:r>
                      <a:r>
                        <a:rPr b="1" lang="en" sz="1300">
                          <a:solidFill>
                            <a:schemeClr val="dk1"/>
                          </a:solidFill>
                          <a:latin typeface="Didact Gothic"/>
                          <a:ea typeface="Didact Gothic"/>
                          <a:cs typeface="Didact Gothic"/>
                          <a:sym typeface="Didact Gothic"/>
                        </a:rPr>
                        <a:t>and </a:t>
                      </a:r>
                      <a:r>
                        <a:rPr b="1" lang="en" sz="1300" u="sng">
                          <a:solidFill>
                            <a:schemeClr val="hlink"/>
                          </a:solidFill>
                          <a:latin typeface="Didact Gothic"/>
                          <a:ea typeface="Didact Gothic"/>
                          <a:cs typeface="Didact Gothic"/>
                          <a:sym typeface="Didact Gothic"/>
                          <a:hlinkClick action="ppaction://hlinksldjump" r:id="rId10"/>
                        </a:rPr>
                        <a:t>infographic resources</a:t>
                      </a:r>
                      <a:endParaRPr b="1" sz="1300" u="sng">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rtl="0" algn="l">
                        <a:spcBef>
                          <a:spcPts val="0"/>
                        </a:spcBef>
                        <a:spcAft>
                          <a:spcPts val="0"/>
                        </a:spcAft>
                        <a:buNone/>
                      </a:pPr>
                      <a:r>
                        <a:rPr lang="en" sz="1000">
                          <a:solidFill>
                            <a:schemeClr val="dk1"/>
                          </a:solidFill>
                          <a:latin typeface="Didact Gothic"/>
                          <a:ea typeface="Didact Gothic"/>
                          <a:cs typeface="Didact Gothic"/>
                          <a:sym typeface="Didact Gothic"/>
                        </a:rPr>
                        <a:t>These can be used in the template, and their size and color can be edited</a:t>
                      </a:r>
                      <a:endParaRPr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r h="361525">
                <a:tc>
                  <a:txBody>
                    <a:bodyPr/>
                    <a:lstStyle/>
                    <a:p>
                      <a:pPr indent="0" lvl="0" marL="0" rtl="0" algn="l">
                        <a:spcBef>
                          <a:spcPts val="0"/>
                        </a:spcBef>
                        <a:spcAft>
                          <a:spcPts val="0"/>
                        </a:spcAft>
                        <a:buNone/>
                      </a:pPr>
                      <a:r>
                        <a:rPr b="1" lang="en" sz="1300">
                          <a:solidFill>
                            <a:schemeClr val="dk1"/>
                          </a:solidFill>
                          <a:latin typeface="Didact Gothic"/>
                          <a:ea typeface="Didact Gothic"/>
                          <a:cs typeface="Didact Gothic"/>
                          <a:sym typeface="Didact Gothic"/>
                        </a:rPr>
                        <a:t>Editable presentation theme </a:t>
                      </a:r>
                      <a:endParaRPr b="1" sz="13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999B5"/>
                    </a:solidFill>
                  </a:tcPr>
                </a:tc>
                <a:tc>
                  <a:txBody>
                    <a:bodyPr/>
                    <a:lstStyle/>
                    <a:p>
                      <a:pPr indent="0" lvl="0" marL="0" rtl="0" algn="l">
                        <a:spcBef>
                          <a:spcPts val="0"/>
                        </a:spcBef>
                        <a:spcAft>
                          <a:spcPts val="1600"/>
                        </a:spcAft>
                        <a:buNone/>
                      </a:pPr>
                      <a:r>
                        <a:rPr lang="en" sz="1000">
                          <a:solidFill>
                            <a:schemeClr val="dk1"/>
                          </a:solidFill>
                          <a:latin typeface="Didact Gothic"/>
                          <a:ea typeface="Didact Gothic"/>
                          <a:cs typeface="Didact Gothic"/>
                          <a:sym typeface="Didact Gothic"/>
                        </a:rPr>
                        <a:t>You can edit the master slides easily. For more info, click </a:t>
                      </a:r>
                      <a:r>
                        <a:rPr b="1" lang="en" sz="1100" u="sng">
                          <a:solidFill>
                            <a:schemeClr val="dk1"/>
                          </a:solidFill>
                          <a:latin typeface="Didact Gothic"/>
                          <a:ea typeface="Didact Gothic"/>
                          <a:cs typeface="Didact Gothic"/>
                          <a:sym typeface="Didact Gothic"/>
                          <a:hlinkClick r:id="rId11">
                            <a:extLst>
                              <a:ext uri="{A12FA001-AC4F-418D-AE19-62706E023703}">
                                <ahyp:hlinkClr val="tx"/>
                              </a:ext>
                            </a:extLst>
                          </a:hlinkClick>
                        </a:rPr>
                        <a:t>here</a:t>
                      </a:r>
                      <a:endParaRPr b="1" sz="10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alpha val="27039"/>
                      </a:srgbClr>
                    </a:solidFill>
                  </a:tcPr>
                </a:tc>
              </a:tr>
            </a:tbl>
          </a:graphicData>
        </a:graphic>
      </p:graphicFrame>
      <p:sp>
        <p:nvSpPr>
          <p:cNvPr id="777" name="Google Shape;777;p34"/>
          <p:cNvSpPr txBox="1"/>
          <p:nvPr/>
        </p:nvSpPr>
        <p:spPr>
          <a:xfrm>
            <a:off x="1087675"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For more info:</a:t>
            </a:r>
            <a:br>
              <a:rPr b="1" lang="en" sz="800">
                <a:solidFill>
                  <a:srgbClr val="191919"/>
                </a:solidFill>
                <a:latin typeface="Didact Gothic"/>
                <a:ea typeface="Didact Gothic"/>
                <a:cs typeface="Didact Gothic"/>
                <a:sym typeface="Didact Gothic"/>
              </a:rPr>
            </a:br>
            <a:r>
              <a:rPr b="1" lang="en" sz="1000" u="sng">
                <a:solidFill>
                  <a:schemeClr val="dk1"/>
                </a:solidFill>
                <a:latin typeface="Didact Gothic"/>
                <a:ea typeface="Didact Gothic"/>
                <a:cs typeface="Didact Gothic"/>
                <a:sym typeface="Didact Gothic"/>
                <a:hlinkClick r:id="rId12">
                  <a:extLst>
                    <a:ext uri="{A12FA001-AC4F-418D-AE19-62706E023703}">
                      <ahyp:hlinkClr val="tx"/>
                    </a:ext>
                  </a:extLst>
                </a:hlinkClick>
              </a:rPr>
              <a:t>SLIDESGO</a:t>
            </a:r>
            <a:r>
              <a:rPr b="1" lang="en" sz="1000">
                <a:solidFill>
                  <a:schemeClr val="dk1"/>
                </a:solidFill>
                <a:uFill>
                  <a:noFill/>
                </a:uFill>
                <a:latin typeface="Didact Gothic"/>
                <a:ea typeface="Didact Gothic"/>
                <a:cs typeface="Didact Gothic"/>
                <a:sym typeface="Didact Gothic"/>
                <a:hlinkClick r:id="rId13">
                  <a:extLst>
                    <a:ext uri="{A12FA001-AC4F-418D-AE19-62706E023703}">
                      <ahyp:hlinkClr val="tx"/>
                    </a:ext>
                  </a:extLst>
                </a:hlinkClick>
              </a:rPr>
              <a:t> </a:t>
            </a:r>
            <a:r>
              <a:rPr b="1" lang="en" sz="1000">
                <a:solidFill>
                  <a:schemeClr val="dk1"/>
                </a:solidFill>
                <a:latin typeface="Didact Gothic"/>
                <a:ea typeface="Didact Gothic"/>
                <a:cs typeface="Didact Gothic"/>
                <a:sym typeface="Didact Gothic"/>
              </a:rPr>
              <a:t>| </a:t>
            </a:r>
            <a:r>
              <a:rPr b="1" lang="en" sz="1000" u="sng">
                <a:solidFill>
                  <a:schemeClr val="dk1"/>
                </a:solidFill>
                <a:latin typeface="Didact Gothic"/>
                <a:ea typeface="Didact Gothic"/>
                <a:cs typeface="Didact Gothic"/>
                <a:sym typeface="Didact Gothic"/>
                <a:hlinkClick r:id="rId14">
                  <a:extLst>
                    <a:ext uri="{A12FA001-AC4F-418D-AE19-62706E023703}">
                      <ahyp:hlinkClr val="tx"/>
                    </a:ext>
                  </a:extLst>
                </a:hlinkClick>
              </a:rPr>
              <a:t>BLOG</a:t>
            </a:r>
            <a:r>
              <a:rPr b="1" lang="en" sz="1000">
                <a:solidFill>
                  <a:schemeClr val="dk1"/>
                </a:solidFill>
                <a:latin typeface="Didact Gothic"/>
                <a:ea typeface="Didact Gothic"/>
                <a:cs typeface="Didact Gothic"/>
                <a:sym typeface="Didact Gothic"/>
              </a:rPr>
              <a:t> | </a:t>
            </a:r>
            <a:r>
              <a:rPr b="1" lang="en" sz="1000" u="sng">
                <a:solidFill>
                  <a:schemeClr val="dk1"/>
                </a:solidFill>
                <a:latin typeface="Didact Gothic"/>
                <a:ea typeface="Didact Gothic"/>
                <a:cs typeface="Didact Gothic"/>
                <a:sym typeface="Didact Gothic"/>
                <a:hlinkClick r:id="rId15">
                  <a:extLst>
                    <a:ext uri="{A12FA001-AC4F-418D-AE19-62706E023703}">
                      <ahyp:hlinkClr val="tx"/>
                    </a:ext>
                  </a:extLst>
                </a:hlinkClick>
              </a:rPr>
              <a:t>FAQ</a:t>
            </a:r>
            <a:r>
              <a:rPr b="1" lang="en" sz="1000" u="sng">
                <a:solidFill>
                  <a:schemeClr val="dk1"/>
                </a:solidFill>
                <a:latin typeface="Didact Gothic"/>
                <a:ea typeface="Didact Gothic"/>
                <a:cs typeface="Didact Gothic"/>
                <a:sym typeface="Didact Gothic"/>
              </a:rPr>
              <a:t>s</a:t>
            </a:r>
            <a:endParaRPr b="1" sz="1000" u="sng">
              <a:solidFill>
                <a:schemeClr val="dk1"/>
              </a:solidFill>
              <a:latin typeface="Didact Gothic"/>
              <a:ea typeface="Didact Gothic"/>
              <a:cs typeface="Didact Gothic"/>
              <a:sym typeface="Didact Gothic"/>
            </a:endParaRPr>
          </a:p>
        </p:txBody>
      </p:sp>
      <p:sp>
        <p:nvSpPr>
          <p:cNvPr id="778" name="Google Shape;778;p34"/>
          <p:cNvSpPr txBox="1"/>
          <p:nvPr/>
        </p:nvSpPr>
        <p:spPr>
          <a:xfrm>
            <a:off x="4574825" y="4133675"/>
            <a:ext cx="3481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You can visit our sister </a:t>
            </a:r>
            <a:r>
              <a:rPr lang="en" sz="1000">
                <a:solidFill>
                  <a:schemeClr val="dk1"/>
                </a:solidFill>
                <a:latin typeface="Didact Gothic"/>
                <a:ea typeface="Didact Gothic"/>
                <a:cs typeface="Didact Gothic"/>
                <a:sym typeface="Didact Gothic"/>
              </a:rPr>
              <a:t>projects</a:t>
            </a:r>
            <a:r>
              <a:rPr lang="en" sz="1000">
                <a:solidFill>
                  <a:schemeClr val="dk1"/>
                </a:solidFill>
                <a:latin typeface="Didact Gothic"/>
                <a:ea typeface="Didact Gothic"/>
                <a:cs typeface="Didact Gothic"/>
                <a:sym typeface="Didact Gothic"/>
              </a:rPr>
              <a:t>:</a:t>
            </a:r>
            <a:br>
              <a:rPr b="1" lang="en" sz="800">
                <a:solidFill>
                  <a:srgbClr val="191919"/>
                </a:solidFill>
                <a:latin typeface="Didact Gothic"/>
                <a:ea typeface="Didact Gothic"/>
                <a:cs typeface="Didact Gothic"/>
                <a:sym typeface="Didact Gothic"/>
              </a:rPr>
            </a:br>
            <a:r>
              <a:rPr b="1" lang="en" sz="1000" u="sng">
                <a:solidFill>
                  <a:schemeClr val="dk1"/>
                </a:solidFill>
                <a:latin typeface="Didact Gothic"/>
                <a:ea typeface="Didact Gothic"/>
                <a:cs typeface="Didact Gothic"/>
                <a:sym typeface="Didact Gothic"/>
                <a:hlinkClick r:id="rId16">
                  <a:extLst>
                    <a:ext uri="{A12FA001-AC4F-418D-AE19-62706E023703}">
                      <ahyp:hlinkClr val="tx"/>
                    </a:ext>
                  </a:extLst>
                </a:hlinkClick>
              </a:rPr>
              <a:t>FREEPIK</a:t>
            </a:r>
            <a:r>
              <a:rPr b="1" lang="en" sz="1000">
                <a:solidFill>
                  <a:schemeClr val="dk1"/>
                </a:solidFill>
                <a:latin typeface="Didact Gothic"/>
                <a:ea typeface="Didact Gothic"/>
                <a:cs typeface="Didact Gothic"/>
                <a:sym typeface="Didact Gothic"/>
              </a:rPr>
              <a:t> | </a:t>
            </a:r>
            <a:r>
              <a:rPr b="1" lang="en" sz="1000" u="sng">
                <a:solidFill>
                  <a:schemeClr val="dk1"/>
                </a:solidFill>
                <a:latin typeface="Didact Gothic"/>
                <a:ea typeface="Didact Gothic"/>
                <a:cs typeface="Didact Gothic"/>
                <a:sym typeface="Didact Gothic"/>
                <a:hlinkClick r:id="rId17">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 </a:t>
            </a:r>
            <a:r>
              <a:rPr b="1" lang="en" sz="1000" u="sng">
                <a:solidFill>
                  <a:schemeClr val="dk1"/>
                </a:solidFill>
                <a:latin typeface="Didact Gothic"/>
                <a:ea typeface="Didact Gothic"/>
                <a:cs typeface="Didact Gothic"/>
                <a:sym typeface="Didact Gothic"/>
                <a:hlinkClick r:id="rId18">
                  <a:extLst>
                    <a:ext uri="{A12FA001-AC4F-418D-AE19-62706E023703}">
                      <ahyp:hlinkClr val="tx"/>
                    </a:ext>
                  </a:extLst>
                </a:hlinkClick>
              </a:rPr>
              <a:t>STORYSET</a:t>
            </a:r>
            <a:r>
              <a:rPr b="1" lang="en" sz="1000">
                <a:solidFill>
                  <a:schemeClr val="dk1"/>
                </a:solidFill>
                <a:latin typeface="Didact Gothic"/>
                <a:ea typeface="Didact Gothic"/>
                <a:cs typeface="Didact Gothic"/>
                <a:sym typeface="Didact Gothic"/>
              </a:rPr>
              <a:t> | </a:t>
            </a:r>
            <a:r>
              <a:rPr b="1" lang="en" sz="1000" u="sng">
                <a:solidFill>
                  <a:schemeClr val="dk1"/>
                </a:solidFill>
                <a:latin typeface="Didact Gothic"/>
                <a:ea typeface="Didact Gothic"/>
                <a:cs typeface="Didact Gothic"/>
                <a:sym typeface="Didact Gothic"/>
                <a:hlinkClick r:id="rId19">
                  <a:extLst>
                    <a:ext uri="{A12FA001-AC4F-418D-AE19-62706E023703}">
                      <ahyp:hlinkClr val="tx"/>
                    </a:ext>
                  </a:extLst>
                </a:hlinkClick>
              </a:rPr>
              <a:t>WEPIK</a:t>
            </a:r>
            <a:r>
              <a:rPr b="1" lang="en" sz="1000">
                <a:solidFill>
                  <a:schemeClr val="dk1"/>
                </a:solidFill>
                <a:uFill>
                  <a:noFill/>
                </a:uFill>
                <a:latin typeface="Didact Gothic"/>
                <a:ea typeface="Didact Gothic"/>
                <a:cs typeface="Didact Gothic"/>
                <a:sym typeface="Didact Gothic"/>
                <a:hlinkClick r:id="rId20">
                  <a:extLst>
                    <a:ext uri="{A12FA001-AC4F-418D-AE19-62706E023703}">
                      <ahyp:hlinkClr val="tx"/>
                    </a:ext>
                  </a:extLst>
                </a:hlinkClick>
              </a:rPr>
              <a:t> </a:t>
            </a:r>
            <a:r>
              <a:rPr b="1" lang="en" sz="1000">
                <a:solidFill>
                  <a:schemeClr val="dk1"/>
                </a:solidFill>
                <a:latin typeface="Didact Gothic"/>
                <a:ea typeface="Didact Gothic"/>
                <a:cs typeface="Didact Gothic"/>
                <a:sym typeface="Didact Gothic"/>
              </a:rPr>
              <a:t>| </a:t>
            </a:r>
            <a:r>
              <a:rPr b="1" lang="en" sz="1000" u="sng">
                <a:solidFill>
                  <a:schemeClr val="dk1"/>
                </a:solidFill>
                <a:latin typeface="Didact Gothic"/>
                <a:ea typeface="Didact Gothic"/>
                <a:cs typeface="Didact Gothic"/>
                <a:sym typeface="Didact Gothic"/>
                <a:hlinkClick r:id="rId21">
                  <a:extLst>
                    <a:ext uri="{A12FA001-AC4F-418D-AE19-62706E023703}">
                      <ahyp:hlinkClr val="tx"/>
                    </a:ext>
                  </a:extLst>
                </a:hlinkClick>
              </a:rPr>
              <a:t>VIDEVO</a:t>
            </a:r>
            <a:endParaRPr b="1" sz="1000">
              <a:solidFill>
                <a:schemeClr val="dk1"/>
              </a:solidFill>
              <a:latin typeface="Didact Gothic"/>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Brainstorm and idea generation</a:t>
            </a:r>
            <a:endParaRPr sz="1400"/>
          </a:p>
        </p:txBody>
      </p:sp>
      <p:sp>
        <p:nvSpPr>
          <p:cNvPr id="1069" name="Google Shape;1069;p52"/>
          <p:cNvSpPr/>
          <p:nvPr/>
        </p:nvSpPr>
        <p:spPr>
          <a:xfrm>
            <a:off x="2953330" y="1398875"/>
            <a:ext cx="3314400" cy="721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Russo One"/>
                <a:ea typeface="Russo One"/>
                <a:cs typeface="Russo One"/>
                <a:sym typeface="Russo One"/>
              </a:rPr>
              <a:t>Power 01</a:t>
            </a:r>
            <a:endParaRPr sz="2400">
              <a:solidFill>
                <a:schemeClr val="dk1"/>
              </a:solidFill>
              <a:latin typeface="Russo One"/>
              <a:ea typeface="Russo One"/>
              <a:cs typeface="Russo One"/>
              <a:sym typeface="Russo One"/>
            </a:endParaRPr>
          </a:p>
        </p:txBody>
      </p:sp>
      <p:sp>
        <p:nvSpPr>
          <p:cNvPr id="1070" name="Google Shape;1070;p52"/>
          <p:cNvSpPr/>
          <p:nvPr/>
        </p:nvSpPr>
        <p:spPr>
          <a:xfrm>
            <a:off x="720000" y="3582577"/>
            <a:ext cx="1706400" cy="721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Didact Gothic"/>
                <a:ea typeface="Didact Gothic"/>
                <a:cs typeface="Didact Gothic"/>
                <a:sym typeface="Didact Gothic"/>
              </a:rPr>
              <a:t>Power A</a:t>
            </a:r>
            <a:endParaRPr sz="1600">
              <a:solidFill>
                <a:schemeClr val="dk1"/>
              </a:solidFill>
              <a:latin typeface="Didact Gothic"/>
              <a:ea typeface="Didact Gothic"/>
              <a:cs typeface="Didact Gothic"/>
              <a:sym typeface="Didact Gothic"/>
            </a:endParaRPr>
          </a:p>
        </p:txBody>
      </p:sp>
      <p:sp>
        <p:nvSpPr>
          <p:cNvPr id="1071" name="Google Shape;1071;p52"/>
          <p:cNvSpPr/>
          <p:nvPr/>
        </p:nvSpPr>
        <p:spPr>
          <a:xfrm>
            <a:off x="1222738" y="2285576"/>
            <a:ext cx="2739600" cy="721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Power 02</a:t>
            </a:r>
            <a:endParaRPr sz="2000">
              <a:solidFill>
                <a:schemeClr val="dk1"/>
              </a:solidFill>
              <a:latin typeface="Russo One"/>
              <a:ea typeface="Russo One"/>
              <a:cs typeface="Russo One"/>
              <a:sym typeface="Russo One"/>
            </a:endParaRPr>
          </a:p>
        </p:txBody>
      </p:sp>
      <p:sp>
        <p:nvSpPr>
          <p:cNvPr id="1072" name="Google Shape;1072;p52"/>
          <p:cNvSpPr/>
          <p:nvPr/>
        </p:nvSpPr>
        <p:spPr>
          <a:xfrm>
            <a:off x="5263801" y="2285576"/>
            <a:ext cx="2575200" cy="721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Power 03</a:t>
            </a:r>
            <a:endParaRPr sz="2000">
              <a:solidFill>
                <a:schemeClr val="dk1"/>
              </a:solidFill>
              <a:latin typeface="Russo One"/>
              <a:ea typeface="Russo One"/>
              <a:cs typeface="Russo One"/>
              <a:sym typeface="Russo One"/>
            </a:endParaRPr>
          </a:p>
        </p:txBody>
      </p:sp>
      <p:sp>
        <p:nvSpPr>
          <p:cNvPr id="1073" name="Google Shape;1073;p52"/>
          <p:cNvSpPr/>
          <p:nvPr/>
        </p:nvSpPr>
        <p:spPr>
          <a:xfrm>
            <a:off x="2758666" y="3582577"/>
            <a:ext cx="1706400" cy="721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Didact Gothic"/>
                <a:ea typeface="Didact Gothic"/>
                <a:cs typeface="Didact Gothic"/>
                <a:sym typeface="Didact Gothic"/>
              </a:rPr>
              <a:t>Power B</a:t>
            </a:r>
            <a:endParaRPr sz="1600">
              <a:solidFill>
                <a:schemeClr val="dk1"/>
              </a:solidFill>
              <a:latin typeface="Didact Gothic"/>
              <a:ea typeface="Didact Gothic"/>
              <a:cs typeface="Didact Gothic"/>
              <a:sym typeface="Didact Gothic"/>
            </a:endParaRPr>
          </a:p>
        </p:txBody>
      </p:sp>
      <p:cxnSp>
        <p:nvCxnSpPr>
          <p:cNvPr id="1074" name="Google Shape;1074;p52"/>
          <p:cNvCxnSpPr>
            <a:stCxn id="1069" idx="2"/>
            <a:endCxn id="1071" idx="3"/>
          </p:cNvCxnSpPr>
          <p:nvPr/>
        </p:nvCxnSpPr>
        <p:spPr>
          <a:xfrm rot="5400000">
            <a:off x="4023280" y="2059025"/>
            <a:ext cx="526200" cy="648300"/>
          </a:xfrm>
          <a:prstGeom prst="bentConnector2">
            <a:avLst/>
          </a:prstGeom>
          <a:noFill/>
          <a:ln cap="flat" cmpd="sng" w="9525">
            <a:solidFill>
              <a:schemeClr val="dk1"/>
            </a:solidFill>
            <a:prstDash val="solid"/>
            <a:round/>
            <a:headEnd len="med" w="med" type="none"/>
            <a:tailEnd len="med" w="med" type="none"/>
          </a:ln>
        </p:spPr>
      </p:cxnSp>
      <p:cxnSp>
        <p:nvCxnSpPr>
          <p:cNvPr id="1075" name="Google Shape;1075;p52"/>
          <p:cNvCxnSpPr>
            <a:stCxn id="1069" idx="2"/>
            <a:endCxn id="1072" idx="1"/>
          </p:cNvCxnSpPr>
          <p:nvPr/>
        </p:nvCxnSpPr>
        <p:spPr>
          <a:xfrm flipH="1" rot="-5400000">
            <a:off x="4674130" y="2056475"/>
            <a:ext cx="526200" cy="653400"/>
          </a:xfrm>
          <a:prstGeom prst="bentConnector2">
            <a:avLst/>
          </a:prstGeom>
          <a:noFill/>
          <a:ln cap="flat" cmpd="sng" w="9525">
            <a:solidFill>
              <a:schemeClr val="dk1"/>
            </a:solidFill>
            <a:prstDash val="solid"/>
            <a:round/>
            <a:headEnd len="med" w="med" type="none"/>
            <a:tailEnd len="med" w="med" type="none"/>
          </a:ln>
        </p:spPr>
      </p:cxnSp>
      <p:cxnSp>
        <p:nvCxnSpPr>
          <p:cNvPr id="1076" name="Google Shape;1076;p52"/>
          <p:cNvCxnSpPr>
            <a:stCxn id="1070" idx="0"/>
            <a:endCxn id="1071" idx="2"/>
          </p:cNvCxnSpPr>
          <p:nvPr/>
        </p:nvCxnSpPr>
        <p:spPr>
          <a:xfrm rot="-5400000">
            <a:off x="1795050" y="2785027"/>
            <a:ext cx="575700" cy="10194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1077" name="Google Shape;1077;p52"/>
          <p:cNvCxnSpPr>
            <a:stCxn id="1073" idx="0"/>
            <a:endCxn id="1071" idx="2"/>
          </p:cNvCxnSpPr>
          <p:nvPr/>
        </p:nvCxnSpPr>
        <p:spPr>
          <a:xfrm flipH="1" rot="5400000">
            <a:off x="2814316" y="2785027"/>
            <a:ext cx="575700" cy="10194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1078" name="Google Shape;1078;p52"/>
          <p:cNvSpPr/>
          <p:nvPr/>
        </p:nvSpPr>
        <p:spPr>
          <a:xfrm>
            <a:off x="4678939" y="3582577"/>
            <a:ext cx="1706400" cy="721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Didact Gothic"/>
                <a:ea typeface="Didact Gothic"/>
                <a:cs typeface="Didact Gothic"/>
                <a:sym typeface="Didact Gothic"/>
              </a:rPr>
              <a:t>Power C</a:t>
            </a:r>
            <a:endParaRPr sz="1600">
              <a:solidFill>
                <a:schemeClr val="dk1"/>
              </a:solidFill>
              <a:latin typeface="Didact Gothic"/>
              <a:ea typeface="Didact Gothic"/>
              <a:cs typeface="Didact Gothic"/>
              <a:sym typeface="Didact Gothic"/>
            </a:endParaRPr>
          </a:p>
        </p:txBody>
      </p:sp>
      <p:sp>
        <p:nvSpPr>
          <p:cNvPr id="1079" name="Google Shape;1079;p52"/>
          <p:cNvSpPr/>
          <p:nvPr/>
        </p:nvSpPr>
        <p:spPr>
          <a:xfrm>
            <a:off x="6717606" y="3582577"/>
            <a:ext cx="1706400" cy="721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Didact Gothic"/>
                <a:ea typeface="Didact Gothic"/>
                <a:cs typeface="Didact Gothic"/>
                <a:sym typeface="Didact Gothic"/>
              </a:rPr>
              <a:t>Power D</a:t>
            </a:r>
            <a:endParaRPr sz="1600">
              <a:solidFill>
                <a:schemeClr val="dk1"/>
              </a:solidFill>
              <a:latin typeface="Didact Gothic"/>
              <a:ea typeface="Didact Gothic"/>
              <a:cs typeface="Didact Gothic"/>
              <a:sym typeface="Didact Gothic"/>
            </a:endParaRPr>
          </a:p>
        </p:txBody>
      </p:sp>
      <p:cxnSp>
        <p:nvCxnSpPr>
          <p:cNvPr id="1080" name="Google Shape;1080;p52"/>
          <p:cNvCxnSpPr>
            <a:stCxn id="1072" idx="2"/>
            <a:endCxn id="1078" idx="0"/>
          </p:cNvCxnSpPr>
          <p:nvPr/>
        </p:nvCxnSpPr>
        <p:spPr>
          <a:xfrm rot="5400000">
            <a:off x="5753851" y="2784926"/>
            <a:ext cx="575700" cy="10194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1081" name="Google Shape;1081;p52"/>
          <p:cNvCxnSpPr>
            <a:stCxn id="1072" idx="2"/>
            <a:endCxn id="1079" idx="0"/>
          </p:cNvCxnSpPr>
          <p:nvPr/>
        </p:nvCxnSpPr>
        <p:spPr>
          <a:xfrm flipH="1" rot="-5400000">
            <a:off x="6773251" y="2784926"/>
            <a:ext cx="575700" cy="1019400"/>
          </a:xfrm>
          <a:prstGeom prst="bentConnector3">
            <a:avLst>
              <a:gd fmla="val 49987"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Cause &amp; effect</a:t>
            </a:r>
            <a:endParaRPr/>
          </a:p>
        </p:txBody>
      </p:sp>
      <p:sp>
        <p:nvSpPr>
          <p:cNvPr id="1087" name="Google Shape;1087;p53"/>
          <p:cNvSpPr/>
          <p:nvPr/>
        </p:nvSpPr>
        <p:spPr>
          <a:xfrm>
            <a:off x="3641550" y="2700200"/>
            <a:ext cx="1860900" cy="478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Cause</a:t>
            </a:r>
            <a:endParaRPr sz="2000">
              <a:solidFill>
                <a:schemeClr val="dk1"/>
              </a:solidFill>
              <a:latin typeface="Russo One"/>
              <a:ea typeface="Russo One"/>
              <a:cs typeface="Russo One"/>
              <a:sym typeface="Russo One"/>
            </a:endParaRPr>
          </a:p>
        </p:txBody>
      </p:sp>
      <p:sp>
        <p:nvSpPr>
          <p:cNvPr id="1088" name="Google Shape;1088;p53"/>
          <p:cNvSpPr/>
          <p:nvPr/>
        </p:nvSpPr>
        <p:spPr>
          <a:xfrm>
            <a:off x="713226" y="3075575"/>
            <a:ext cx="2451000" cy="85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a:t>
            </a:r>
            <a:endParaRPr>
              <a:solidFill>
                <a:schemeClr val="dk1"/>
              </a:solidFill>
              <a:latin typeface="Didact Gothic"/>
              <a:ea typeface="Didact Gothic"/>
              <a:cs typeface="Didact Gothic"/>
              <a:sym typeface="Didact Gothic"/>
            </a:endParaRPr>
          </a:p>
        </p:txBody>
      </p:sp>
      <p:sp>
        <p:nvSpPr>
          <p:cNvPr id="1089" name="Google Shape;1089;p53"/>
          <p:cNvSpPr/>
          <p:nvPr/>
        </p:nvSpPr>
        <p:spPr>
          <a:xfrm>
            <a:off x="713225" y="1903325"/>
            <a:ext cx="2451000" cy="85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sp>
        <p:nvSpPr>
          <p:cNvPr id="1090" name="Google Shape;1090;p53"/>
          <p:cNvSpPr txBox="1"/>
          <p:nvPr/>
        </p:nvSpPr>
        <p:spPr>
          <a:xfrm>
            <a:off x="713225" y="130032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Effect</a:t>
            </a:r>
            <a:endParaRPr sz="2000">
              <a:solidFill>
                <a:schemeClr val="dk1"/>
              </a:solidFill>
              <a:latin typeface="Russo One"/>
              <a:ea typeface="Russo One"/>
              <a:cs typeface="Russo One"/>
              <a:sym typeface="Russo One"/>
            </a:endParaRPr>
          </a:p>
        </p:txBody>
      </p:sp>
      <p:sp>
        <p:nvSpPr>
          <p:cNvPr id="1091" name="Google Shape;1091;p53"/>
          <p:cNvSpPr txBox="1"/>
          <p:nvPr/>
        </p:nvSpPr>
        <p:spPr>
          <a:xfrm>
            <a:off x="713227" y="392937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Effect</a:t>
            </a:r>
            <a:endParaRPr sz="2000">
              <a:solidFill>
                <a:schemeClr val="dk1"/>
              </a:solidFill>
              <a:latin typeface="Russo One"/>
              <a:ea typeface="Russo One"/>
              <a:cs typeface="Russo One"/>
              <a:sym typeface="Russo One"/>
            </a:endParaRPr>
          </a:p>
        </p:txBody>
      </p:sp>
      <p:sp>
        <p:nvSpPr>
          <p:cNvPr id="1092" name="Google Shape;1092;p53"/>
          <p:cNvSpPr/>
          <p:nvPr/>
        </p:nvSpPr>
        <p:spPr>
          <a:xfrm>
            <a:off x="5979775" y="1903325"/>
            <a:ext cx="2451000" cy="85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093" name="Google Shape;1093;p53"/>
          <p:cNvSpPr txBox="1"/>
          <p:nvPr/>
        </p:nvSpPr>
        <p:spPr>
          <a:xfrm>
            <a:off x="5979778" y="130032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Effect</a:t>
            </a:r>
            <a:endParaRPr sz="2000">
              <a:solidFill>
                <a:schemeClr val="dk1"/>
              </a:solidFill>
              <a:latin typeface="Russo One"/>
              <a:ea typeface="Russo One"/>
              <a:cs typeface="Russo One"/>
              <a:sym typeface="Russo One"/>
            </a:endParaRPr>
          </a:p>
        </p:txBody>
      </p:sp>
      <p:sp>
        <p:nvSpPr>
          <p:cNvPr id="1094" name="Google Shape;1094;p53"/>
          <p:cNvSpPr/>
          <p:nvPr/>
        </p:nvSpPr>
        <p:spPr>
          <a:xfrm>
            <a:off x="5979775" y="3075575"/>
            <a:ext cx="2451000" cy="85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sp>
        <p:nvSpPr>
          <p:cNvPr id="1095" name="Google Shape;1095;p53"/>
          <p:cNvSpPr txBox="1"/>
          <p:nvPr/>
        </p:nvSpPr>
        <p:spPr>
          <a:xfrm>
            <a:off x="5979778" y="3929375"/>
            <a:ext cx="2451000" cy="603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Effect</a:t>
            </a:r>
            <a:endParaRPr sz="2000">
              <a:solidFill>
                <a:schemeClr val="dk1"/>
              </a:solidFill>
              <a:latin typeface="Russo One"/>
              <a:ea typeface="Russo One"/>
              <a:cs typeface="Russo One"/>
              <a:sym typeface="Russo One"/>
            </a:endParaRPr>
          </a:p>
        </p:txBody>
      </p:sp>
      <p:cxnSp>
        <p:nvCxnSpPr>
          <p:cNvPr id="1096" name="Google Shape;1096;p53"/>
          <p:cNvCxnSpPr>
            <a:stCxn id="1090" idx="3"/>
            <a:endCxn id="1087" idx="0"/>
          </p:cNvCxnSpPr>
          <p:nvPr/>
        </p:nvCxnSpPr>
        <p:spPr>
          <a:xfrm>
            <a:off x="3164225" y="1601825"/>
            <a:ext cx="1407900" cy="1098300"/>
          </a:xfrm>
          <a:prstGeom prst="bentConnector2">
            <a:avLst/>
          </a:prstGeom>
          <a:noFill/>
          <a:ln cap="flat" cmpd="sng" w="9525">
            <a:solidFill>
              <a:schemeClr val="dk1"/>
            </a:solidFill>
            <a:prstDash val="solid"/>
            <a:round/>
            <a:headEnd len="med" w="med" type="none"/>
            <a:tailEnd len="med" w="med" type="none"/>
          </a:ln>
        </p:spPr>
      </p:cxnSp>
      <p:cxnSp>
        <p:nvCxnSpPr>
          <p:cNvPr id="1097" name="Google Shape;1097;p53"/>
          <p:cNvCxnSpPr>
            <a:stCxn id="1087" idx="0"/>
            <a:endCxn id="1093" idx="1"/>
          </p:cNvCxnSpPr>
          <p:nvPr/>
        </p:nvCxnSpPr>
        <p:spPr>
          <a:xfrm rot="-5400000">
            <a:off x="4726800" y="1447100"/>
            <a:ext cx="1098300" cy="1407900"/>
          </a:xfrm>
          <a:prstGeom prst="bentConnector2">
            <a:avLst/>
          </a:prstGeom>
          <a:noFill/>
          <a:ln cap="flat" cmpd="sng" w="9525">
            <a:solidFill>
              <a:schemeClr val="dk1"/>
            </a:solidFill>
            <a:prstDash val="solid"/>
            <a:round/>
            <a:headEnd len="med" w="med" type="none"/>
            <a:tailEnd len="med" w="med" type="none"/>
          </a:ln>
        </p:spPr>
      </p:cxnSp>
      <p:cxnSp>
        <p:nvCxnSpPr>
          <p:cNvPr id="1098" name="Google Shape;1098;p53"/>
          <p:cNvCxnSpPr>
            <a:stCxn id="1087" idx="2"/>
            <a:endCxn id="1091" idx="3"/>
          </p:cNvCxnSpPr>
          <p:nvPr/>
        </p:nvCxnSpPr>
        <p:spPr>
          <a:xfrm rot="5400000">
            <a:off x="3342150" y="3000950"/>
            <a:ext cx="1051800" cy="1407900"/>
          </a:xfrm>
          <a:prstGeom prst="bentConnector2">
            <a:avLst/>
          </a:prstGeom>
          <a:noFill/>
          <a:ln cap="flat" cmpd="sng" w="9525">
            <a:solidFill>
              <a:schemeClr val="dk1"/>
            </a:solidFill>
            <a:prstDash val="solid"/>
            <a:round/>
            <a:headEnd len="med" w="med" type="none"/>
            <a:tailEnd len="med" w="med" type="none"/>
          </a:ln>
        </p:spPr>
      </p:cxnSp>
      <p:cxnSp>
        <p:nvCxnSpPr>
          <p:cNvPr id="1099" name="Google Shape;1099;p53"/>
          <p:cNvCxnSpPr>
            <a:stCxn id="1087" idx="2"/>
            <a:endCxn id="1095" idx="1"/>
          </p:cNvCxnSpPr>
          <p:nvPr/>
        </p:nvCxnSpPr>
        <p:spPr>
          <a:xfrm flipH="1" rot="-5400000">
            <a:off x="4750050" y="3000950"/>
            <a:ext cx="1051800" cy="1407900"/>
          </a:xfrm>
          <a:prstGeom prst="bentConnector2">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Sequence</a:t>
            </a:r>
            <a:endParaRPr/>
          </a:p>
        </p:txBody>
      </p:sp>
      <p:sp>
        <p:nvSpPr>
          <p:cNvPr id="1105" name="Google Shape;1105;p54"/>
          <p:cNvSpPr txBox="1"/>
          <p:nvPr/>
        </p:nvSpPr>
        <p:spPr>
          <a:xfrm>
            <a:off x="720000" y="1949525"/>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sp>
        <p:nvSpPr>
          <p:cNvPr id="1106" name="Google Shape;1106;p54"/>
          <p:cNvSpPr txBox="1"/>
          <p:nvPr/>
        </p:nvSpPr>
        <p:spPr>
          <a:xfrm>
            <a:off x="720000" y="1488600"/>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First</a:t>
            </a:r>
            <a:endParaRPr sz="2000">
              <a:solidFill>
                <a:schemeClr val="dk1"/>
              </a:solidFill>
              <a:latin typeface="Russo One"/>
              <a:ea typeface="Russo One"/>
              <a:cs typeface="Russo One"/>
              <a:sym typeface="Russo One"/>
            </a:endParaRPr>
          </a:p>
        </p:txBody>
      </p:sp>
      <p:sp>
        <p:nvSpPr>
          <p:cNvPr id="1107" name="Google Shape;1107;p54"/>
          <p:cNvSpPr txBox="1"/>
          <p:nvPr/>
        </p:nvSpPr>
        <p:spPr>
          <a:xfrm>
            <a:off x="3402600" y="1949525"/>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108" name="Google Shape;1108;p54"/>
          <p:cNvSpPr txBox="1"/>
          <p:nvPr/>
        </p:nvSpPr>
        <p:spPr>
          <a:xfrm>
            <a:off x="3402600" y="1488600"/>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Next</a:t>
            </a:r>
            <a:endParaRPr sz="2000">
              <a:solidFill>
                <a:schemeClr val="dk1"/>
              </a:solidFill>
              <a:latin typeface="Russo One"/>
              <a:ea typeface="Russo One"/>
              <a:cs typeface="Russo One"/>
              <a:sym typeface="Russo One"/>
            </a:endParaRPr>
          </a:p>
        </p:txBody>
      </p:sp>
      <p:sp>
        <p:nvSpPr>
          <p:cNvPr id="1109" name="Google Shape;1109;p54"/>
          <p:cNvSpPr txBox="1"/>
          <p:nvPr/>
        </p:nvSpPr>
        <p:spPr>
          <a:xfrm>
            <a:off x="6085200" y="1949525"/>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actually a cold place</a:t>
            </a:r>
            <a:endParaRPr>
              <a:solidFill>
                <a:schemeClr val="dk1"/>
              </a:solidFill>
              <a:latin typeface="Didact Gothic"/>
              <a:ea typeface="Didact Gothic"/>
              <a:cs typeface="Didact Gothic"/>
              <a:sym typeface="Didact Gothic"/>
            </a:endParaRPr>
          </a:p>
        </p:txBody>
      </p:sp>
      <p:sp>
        <p:nvSpPr>
          <p:cNvPr id="1110" name="Google Shape;1110;p54"/>
          <p:cNvSpPr txBox="1"/>
          <p:nvPr/>
        </p:nvSpPr>
        <p:spPr>
          <a:xfrm>
            <a:off x="6085200" y="1488600"/>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Next</a:t>
            </a:r>
            <a:endParaRPr sz="2000">
              <a:solidFill>
                <a:schemeClr val="dk1"/>
              </a:solidFill>
              <a:latin typeface="Russo One"/>
              <a:ea typeface="Russo One"/>
              <a:cs typeface="Russo One"/>
              <a:sym typeface="Russo One"/>
            </a:endParaRPr>
          </a:p>
        </p:txBody>
      </p:sp>
      <p:sp>
        <p:nvSpPr>
          <p:cNvPr id="1111" name="Google Shape;1111;p54"/>
          <p:cNvSpPr txBox="1"/>
          <p:nvPr/>
        </p:nvSpPr>
        <p:spPr>
          <a:xfrm>
            <a:off x="720000" y="3780673"/>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sp>
        <p:nvSpPr>
          <p:cNvPr id="1112" name="Google Shape;1112;p54"/>
          <p:cNvSpPr txBox="1"/>
          <p:nvPr/>
        </p:nvSpPr>
        <p:spPr>
          <a:xfrm>
            <a:off x="720000" y="3319743"/>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Last</a:t>
            </a:r>
            <a:endParaRPr sz="2000">
              <a:solidFill>
                <a:schemeClr val="dk1"/>
              </a:solidFill>
              <a:latin typeface="Russo One"/>
              <a:ea typeface="Russo One"/>
              <a:cs typeface="Russo One"/>
              <a:sym typeface="Russo One"/>
            </a:endParaRPr>
          </a:p>
        </p:txBody>
      </p:sp>
      <p:sp>
        <p:nvSpPr>
          <p:cNvPr id="1113" name="Google Shape;1113;p54"/>
          <p:cNvSpPr txBox="1"/>
          <p:nvPr/>
        </p:nvSpPr>
        <p:spPr>
          <a:xfrm>
            <a:off x="3402600" y="3780673"/>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 is composed of hydrogen and helium</a:t>
            </a:r>
            <a:endParaRPr>
              <a:solidFill>
                <a:schemeClr val="dk1"/>
              </a:solidFill>
              <a:latin typeface="Didact Gothic"/>
              <a:ea typeface="Didact Gothic"/>
              <a:cs typeface="Didact Gothic"/>
              <a:sym typeface="Didact Gothic"/>
            </a:endParaRPr>
          </a:p>
        </p:txBody>
      </p:sp>
      <p:sp>
        <p:nvSpPr>
          <p:cNvPr id="1114" name="Google Shape;1114;p54"/>
          <p:cNvSpPr txBox="1"/>
          <p:nvPr/>
        </p:nvSpPr>
        <p:spPr>
          <a:xfrm>
            <a:off x="3402600" y="3319743"/>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Next</a:t>
            </a:r>
            <a:endParaRPr sz="2000">
              <a:solidFill>
                <a:schemeClr val="dk1"/>
              </a:solidFill>
              <a:latin typeface="Russo One"/>
              <a:ea typeface="Russo One"/>
              <a:cs typeface="Russo One"/>
              <a:sym typeface="Russo One"/>
            </a:endParaRPr>
          </a:p>
        </p:txBody>
      </p:sp>
      <p:sp>
        <p:nvSpPr>
          <p:cNvPr id="1115" name="Google Shape;1115;p54"/>
          <p:cNvSpPr txBox="1"/>
          <p:nvPr/>
        </p:nvSpPr>
        <p:spPr>
          <a:xfrm>
            <a:off x="6085200" y="3780673"/>
            <a:ext cx="2338800" cy="666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Neptune is the farthest planet from the Sun</a:t>
            </a:r>
            <a:endParaRPr>
              <a:solidFill>
                <a:schemeClr val="dk1"/>
              </a:solidFill>
              <a:latin typeface="Didact Gothic"/>
              <a:ea typeface="Didact Gothic"/>
              <a:cs typeface="Didact Gothic"/>
              <a:sym typeface="Didact Gothic"/>
            </a:endParaRPr>
          </a:p>
        </p:txBody>
      </p:sp>
      <p:sp>
        <p:nvSpPr>
          <p:cNvPr id="1116" name="Google Shape;1116;p54"/>
          <p:cNvSpPr txBox="1"/>
          <p:nvPr/>
        </p:nvSpPr>
        <p:spPr>
          <a:xfrm>
            <a:off x="6085200" y="3319743"/>
            <a:ext cx="2338800" cy="4746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Next</a:t>
            </a:r>
            <a:endParaRPr sz="2000">
              <a:solidFill>
                <a:schemeClr val="dk1"/>
              </a:solidFill>
              <a:latin typeface="Russo One"/>
              <a:ea typeface="Russo One"/>
              <a:cs typeface="Russo One"/>
              <a:sym typeface="Russo One"/>
            </a:endParaRPr>
          </a:p>
        </p:txBody>
      </p:sp>
      <p:cxnSp>
        <p:nvCxnSpPr>
          <p:cNvPr id="1117" name="Google Shape;1117;p54"/>
          <p:cNvCxnSpPr>
            <a:stCxn id="1106" idx="3"/>
            <a:endCxn id="1108" idx="1"/>
          </p:cNvCxnSpPr>
          <p:nvPr/>
        </p:nvCxnSpPr>
        <p:spPr>
          <a:xfrm>
            <a:off x="3058800" y="1725900"/>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1118" name="Google Shape;1118;p54"/>
          <p:cNvCxnSpPr>
            <a:stCxn id="1108" idx="3"/>
            <a:endCxn id="1110" idx="1"/>
          </p:cNvCxnSpPr>
          <p:nvPr/>
        </p:nvCxnSpPr>
        <p:spPr>
          <a:xfrm>
            <a:off x="5741400" y="1725900"/>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1119" name="Google Shape;1119;p54"/>
          <p:cNvCxnSpPr>
            <a:stCxn id="1109" idx="2"/>
            <a:endCxn id="1116" idx="0"/>
          </p:cNvCxnSpPr>
          <p:nvPr/>
        </p:nvCxnSpPr>
        <p:spPr>
          <a:xfrm flipH="1" rot="-5400000">
            <a:off x="6902850" y="2967275"/>
            <a:ext cx="704100" cy="600"/>
          </a:xfrm>
          <a:prstGeom prst="bentConnector3">
            <a:avLst>
              <a:gd fmla="val 50008" name="adj1"/>
            </a:avLst>
          </a:prstGeom>
          <a:noFill/>
          <a:ln cap="flat" cmpd="sng" w="9525">
            <a:solidFill>
              <a:schemeClr val="dk1"/>
            </a:solidFill>
            <a:prstDash val="solid"/>
            <a:round/>
            <a:headEnd len="med" w="med" type="none"/>
            <a:tailEnd len="med" w="med" type="none"/>
          </a:ln>
        </p:spPr>
      </p:cxnSp>
      <p:cxnSp>
        <p:nvCxnSpPr>
          <p:cNvPr id="1120" name="Google Shape;1120;p54"/>
          <p:cNvCxnSpPr>
            <a:stCxn id="1112" idx="3"/>
            <a:endCxn id="1114" idx="1"/>
          </p:cNvCxnSpPr>
          <p:nvPr/>
        </p:nvCxnSpPr>
        <p:spPr>
          <a:xfrm>
            <a:off x="3058800" y="3557043"/>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1121" name="Google Shape;1121;p54"/>
          <p:cNvCxnSpPr>
            <a:stCxn id="1114" idx="3"/>
            <a:endCxn id="1116" idx="1"/>
          </p:cNvCxnSpPr>
          <p:nvPr/>
        </p:nvCxnSpPr>
        <p:spPr>
          <a:xfrm>
            <a:off x="5741400" y="3557043"/>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Cause and effect </a:t>
            </a:r>
            <a:endParaRPr/>
          </a:p>
        </p:txBody>
      </p:sp>
      <p:sp>
        <p:nvSpPr>
          <p:cNvPr id="1127" name="Google Shape;1127;p55"/>
          <p:cNvSpPr/>
          <p:nvPr/>
        </p:nvSpPr>
        <p:spPr>
          <a:xfrm flipH="1">
            <a:off x="5694383" y="2765700"/>
            <a:ext cx="1738800" cy="76800"/>
          </a:xfrm>
          <a:prstGeom prst="rect">
            <a:avLst/>
          </a:prstGeom>
          <a:solidFill>
            <a:srgbClr val="DFD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flipH="1">
            <a:off x="4348645" y="2765700"/>
            <a:ext cx="1738800" cy="7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flipH="1">
            <a:off x="2125070" y="2765700"/>
            <a:ext cx="2260200" cy="76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55"/>
          <p:cNvGrpSpPr/>
          <p:nvPr/>
        </p:nvGrpSpPr>
        <p:grpSpPr>
          <a:xfrm flipH="1">
            <a:off x="6087434" y="1441676"/>
            <a:ext cx="367838" cy="2725152"/>
            <a:chOff x="2257300" y="1279525"/>
            <a:chExt cx="732600" cy="3093600"/>
          </a:xfrm>
        </p:grpSpPr>
        <p:cxnSp>
          <p:nvCxnSpPr>
            <p:cNvPr id="1131" name="Google Shape;1131;p55"/>
            <p:cNvCxnSpPr/>
            <p:nvPr/>
          </p:nvCxnSpPr>
          <p:spPr>
            <a:xfrm rot="10800000">
              <a:off x="2257300" y="1279525"/>
              <a:ext cx="732600" cy="1546800"/>
            </a:xfrm>
            <a:prstGeom prst="straightConnector1">
              <a:avLst/>
            </a:prstGeom>
            <a:noFill/>
            <a:ln cap="flat" cmpd="sng" w="19050">
              <a:solidFill>
                <a:schemeClr val="accent1"/>
              </a:solidFill>
              <a:prstDash val="solid"/>
              <a:round/>
              <a:headEnd len="med" w="med" type="none"/>
              <a:tailEnd len="med" w="med" type="none"/>
            </a:ln>
          </p:spPr>
        </p:cxnSp>
        <p:cxnSp>
          <p:nvCxnSpPr>
            <p:cNvPr id="1132" name="Google Shape;1132;p55"/>
            <p:cNvCxnSpPr/>
            <p:nvPr/>
          </p:nvCxnSpPr>
          <p:spPr>
            <a:xfrm flipH="1">
              <a:off x="2257300" y="2826325"/>
              <a:ext cx="732600" cy="1546800"/>
            </a:xfrm>
            <a:prstGeom prst="straightConnector1">
              <a:avLst/>
            </a:prstGeom>
            <a:noFill/>
            <a:ln cap="flat" cmpd="sng" w="19050">
              <a:solidFill>
                <a:schemeClr val="accent1"/>
              </a:solidFill>
              <a:prstDash val="solid"/>
              <a:round/>
              <a:headEnd len="med" w="med" type="none"/>
              <a:tailEnd len="med" w="med" type="none"/>
            </a:ln>
          </p:spPr>
        </p:cxnSp>
      </p:grpSp>
      <p:grpSp>
        <p:nvGrpSpPr>
          <p:cNvPr id="1133" name="Google Shape;1133;p55"/>
          <p:cNvGrpSpPr/>
          <p:nvPr/>
        </p:nvGrpSpPr>
        <p:grpSpPr>
          <a:xfrm flipH="1">
            <a:off x="4385259" y="1441676"/>
            <a:ext cx="367838" cy="2725152"/>
            <a:chOff x="2257300" y="1279525"/>
            <a:chExt cx="732600" cy="3093600"/>
          </a:xfrm>
        </p:grpSpPr>
        <p:cxnSp>
          <p:nvCxnSpPr>
            <p:cNvPr id="1134" name="Google Shape;1134;p55"/>
            <p:cNvCxnSpPr/>
            <p:nvPr/>
          </p:nvCxnSpPr>
          <p:spPr>
            <a:xfrm rot="10800000">
              <a:off x="2257300" y="1279525"/>
              <a:ext cx="732600" cy="1546800"/>
            </a:xfrm>
            <a:prstGeom prst="straightConnector1">
              <a:avLst/>
            </a:prstGeom>
            <a:noFill/>
            <a:ln cap="flat" cmpd="sng" w="19050">
              <a:solidFill>
                <a:schemeClr val="accent2"/>
              </a:solidFill>
              <a:prstDash val="solid"/>
              <a:round/>
              <a:headEnd len="med" w="med" type="none"/>
              <a:tailEnd len="med" w="med" type="none"/>
            </a:ln>
          </p:spPr>
        </p:cxnSp>
        <p:cxnSp>
          <p:nvCxnSpPr>
            <p:cNvPr id="1135" name="Google Shape;1135;p55"/>
            <p:cNvCxnSpPr/>
            <p:nvPr/>
          </p:nvCxnSpPr>
          <p:spPr>
            <a:xfrm flipH="1">
              <a:off x="2257300" y="2826325"/>
              <a:ext cx="732600" cy="1546800"/>
            </a:xfrm>
            <a:prstGeom prst="straightConnector1">
              <a:avLst/>
            </a:prstGeom>
            <a:noFill/>
            <a:ln cap="flat" cmpd="sng" w="19050">
              <a:solidFill>
                <a:schemeClr val="accent2"/>
              </a:solidFill>
              <a:prstDash val="solid"/>
              <a:round/>
              <a:headEnd len="med" w="med" type="none"/>
              <a:tailEnd len="med" w="med" type="none"/>
            </a:ln>
          </p:spPr>
        </p:cxnSp>
      </p:grpSp>
      <p:grpSp>
        <p:nvGrpSpPr>
          <p:cNvPr id="1136" name="Google Shape;1136;p55"/>
          <p:cNvGrpSpPr/>
          <p:nvPr/>
        </p:nvGrpSpPr>
        <p:grpSpPr>
          <a:xfrm flipH="1">
            <a:off x="2683084" y="1441676"/>
            <a:ext cx="367838" cy="2725152"/>
            <a:chOff x="2257300" y="1279525"/>
            <a:chExt cx="732600" cy="3093600"/>
          </a:xfrm>
        </p:grpSpPr>
        <p:cxnSp>
          <p:nvCxnSpPr>
            <p:cNvPr id="1137" name="Google Shape;1137;p55"/>
            <p:cNvCxnSpPr/>
            <p:nvPr/>
          </p:nvCxnSpPr>
          <p:spPr>
            <a:xfrm rot="10800000">
              <a:off x="2257300" y="1279525"/>
              <a:ext cx="732600" cy="1546800"/>
            </a:xfrm>
            <a:prstGeom prst="straightConnector1">
              <a:avLst/>
            </a:prstGeom>
            <a:noFill/>
            <a:ln cap="flat" cmpd="sng" w="19050">
              <a:solidFill>
                <a:schemeClr val="dk2"/>
              </a:solidFill>
              <a:prstDash val="solid"/>
              <a:round/>
              <a:headEnd len="med" w="med" type="none"/>
              <a:tailEnd len="med" w="med" type="none"/>
            </a:ln>
          </p:spPr>
        </p:cxnSp>
        <p:cxnSp>
          <p:nvCxnSpPr>
            <p:cNvPr id="1138" name="Google Shape;1138;p55"/>
            <p:cNvCxnSpPr/>
            <p:nvPr/>
          </p:nvCxnSpPr>
          <p:spPr>
            <a:xfrm flipH="1">
              <a:off x="2257300" y="2826325"/>
              <a:ext cx="732600" cy="1546800"/>
            </a:xfrm>
            <a:prstGeom prst="straightConnector1">
              <a:avLst/>
            </a:prstGeom>
            <a:noFill/>
            <a:ln cap="flat" cmpd="sng" w="19050">
              <a:solidFill>
                <a:schemeClr val="dk2"/>
              </a:solidFill>
              <a:prstDash val="solid"/>
              <a:round/>
              <a:headEnd len="med" w="med" type="none"/>
              <a:tailEnd len="med" w="med" type="none"/>
            </a:ln>
          </p:spPr>
        </p:cxnSp>
      </p:grpSp>
      <p:sp>
        <p:nvSpPr>
          <p:cNvPr id="1139" name="Google Shape;1139;p55"/>
          <p:cNvSpPr/>
          <p:nvPr/>
        </p:nvSpPr>
        <p:spPr>
          <a:xfrm flipH="1">
            <a:off x="924758" y="2439750"/>
            <a:ext cx="1200300" cy="728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Problem or goal</a:t>
            </a:r>
            <a:endParaRPr sz="1600">
              <a:solidFill>
                <a:schemeClr val="dk1"/>
              </a:solidFill>
              <a:latin typeface="Russo One"/>
              <a:ea typeface="Russo One"/>
              <a:cs typeface="Russo One"/>
              <a:sym typeface="Russo One"/>
            </a:endParaRPr>
          </a:p>
        </p:txBody>
      </p:sp>
      <p:sp>
        <p:nvSpPr>
          <p:cNvPr id="1140" name="Google Shape;1140;p55"/>
          <p:cNvSpPr txBox="1"/>
          <p:nvPr/>
        </p:nvSpPr>
        <p:spPr>
          <a:xfrm>
            <a:off x="3072848" y="1200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Environment</a:t>
            </a:r>
            <a:endParaRPr sz="1600">
              <a:solidFill>
                <a:schemeClr val="dk1"/>
              </a:solidFill>
              <a:latin typeface="Russo One"/>
              <a:ea typeface="Russo One"/>
              <a:cs typeface="Russo One"/>
              <a:sym typeface="Russo One"/>
            </a:endParaRPr>
          </a:p>
        </p:txBody>
      </p:sp>
      <p:sp>
        <p:nvSpPr>
          <p:cNvPr id="1141" name="Google Shape;1141;p55"/>
          <p:cNvSpPr txBox="1"/>
          <p:nvPr/>
        </p:nvSpPr>
        <p:spPr>
          <a:xfrm>
            <a:off x="3072848" y="3932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Materials</a:t>
            </a:r>
            <a:endParaRPr sz="1600">
              <a:solidFill>
                <a:schemeClr val="dk1"/>
              </a:solidFill>
              <a:latin typeface="Russo One"/>
              <a:ea typeface="Russo One"/>
              <a:cs typeface="Russo One"/>
              <a:sym typeface="Russo One"/>
            </a:endParaRPr>
          </a:p>
        </p:txBody>
      </p:sp>
      <p:sp>
        <p:nvSpPr>
          <p:cNvPr id="1142" name="Google Shape;1142;p55"/>
          <p:cNvSpPr txBox="1"/>
          <p:nvPr/>
        </p:nvSpPr>
        <p:spPr>
          <a:xfrm>
            <a:off x="3072850" y="17342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sp>
        <p:nvSpPr>
          <p:cNvPr id="1143" name="Google Shape;1143;p55"/>
          <p:cNvSpPr txBox="1"/>
          <p:nvPr/>
        </p:nvSpPr>
        <p:spPr>
          <a:xfrm>
            <a:off x="3072825" y="31454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144" name="Google Shape;1144;p55"/>
          <p:cNvSpPr/>
          <p:nvPr/>
        </p:nvSpPr>
        <p:spPr>
          <a:xfrm flipH="1">
            <a:off x="6087442" y="2765700"/>
            <a:ext cx="2131800" cy="7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5"/>
          <p:cNvSpPr txBox="1"/>
          <p:nvPr/>
        </p:nvSpPr>
        <p:spPr>
          <a:xfrm>
            <a:off x="4753098" y="1200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People</a:t>
            </a:r>
            <a:endParaRPr sz="1600">
              <a:solidFill>
                <a:schemeClr val="dk1"/>
              </a:solidFill>
              <a:latin typeface="Russo One"/>
              <a:ea typeface="Russo One"/>
              <a:cs typeface="Russo One"/>
              <a:sym typeface="Russo One"/>
            </a:endParaRPr>
          </a:p>
        </p:txBody>
      </p:sp>
      <p:sp>
        <p:nvSpPr>
          <p:cNvPr id="1146" name="Google Shape;1146;p55"/>
          <p:cNvSpPr txBox="1"/>
          <p:nvPr/>
        </p:nvSpPr>
        <p:spPr>
          <a:xfrm>
            <a:off x="4753098" y="3932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Methods</a:t>
            </a:r>
            <a:endParaRPr sz="1600">
              <a:solidFill>
                <a:schemeClr val="dk1"/>
              </a:solidFill>
              <a:latin typeface="Russo One"/>
              <a:ea typeface="Russo One"/>
              <a:cs typeface="Russo One"/>
              <a:sym typeface="Russo One"/>
            </a:endParaRPr>
          </a:p>
        </p:txBody>
      </p:sp>
      <p:sp>
        <p:nvSpPr>
          <p:cNvPr id="1147" name="Google Shape;1147;p55"/>
          <p:cNvSpPr txBox="1"/>
          <p:nvPr/>
        </p:nvSpPr>
        <p:spPr>
          <a:xfrm>
            <a:off x="4753100" y="17342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Mars is actually a very cold place</a:t>
            </a:r>
            <a:endParaRPr>
              <a:solidFill>
                <a:schemeClr val="dk1"/>
              </a:solidFill>
              <a:latin typeface="Didact Gothic"/>
              <a:ea typeface="Didact Gothic"/>
              <a:cs typeface="Didact Gothic"/>
              <a:sym typeface="Didact Gothic"/>
            </a:endParaRPr>
          </a:p>
        </p:txBody>
      </p:sp>
      <p:sp>
        <p:nvSpPr>
          <p:cNvPr id="1148" name="Google Shape;1148;p55"/>
          <p:cNvSpPr txBox="1"/>
          <p:nvPr/>
        </p:nvSpPr>
        <p:spPr>
          <a:xfrm>
            <a:off x="4753075" y="31454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sp>
        <p:nvSpPr>
          <p:cNvPr id="1149" name="Google Shape;1149;p55"/>
          <p:cNvSpPr txBox="1"/>
          <p:nvPr/>
        </p:nvSpPr>
        <p:spPr>
          <a:xfrm>
            <a:off x="6433348" y="1200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Measurement</a:t>
            </a:r>
            <a:endParaRPr sz="1600">
              <a:solidFill>
                <a:schemeClr val="dk1"/>
              </a:solidFill>
              <a:latin typeface="Russo One"/>
              <a:ea typeface="Russo One"/>
              <a:cs typeface="Russo One"/>
              <a:sym typeface="Russo One"/>
            </a:endParaRPr>
          </a:p>
        </p:txBody>
      </p:sp>
      <p:sp>
        <p:nvSpPr>
          <p:cNvPr id="1150" name="Google Shape;1150;p55"/>
          <p:cNvSpPr txBox="1"/>
          <p:nvPr/>
        </p:nvSpPr>
        <p:spPr>
          <a:xfrm>
            <a:off x="6433348" y="3932800"/>
            <a:ext cx="1634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usso One"/>
                <a:ea typeface="Russo One"/>
                <a:cs typeface="Russo One"/>
                <a:sym typeface="Russo One"/>
              </a:rPr>
              <a:t>Machines</a:t>
            </a:r>
            <a:endParaRPr sz="1600">
              <a:solidFill>
                <a:schemeClr val="dk1"/>
              </a:solidFill>
              <a:latin typeface="Russo One"/>
              <a:ea typeface="Russo One"/>
              <a:cs typeface="Russo One"/>
              <a:sym typeface="Russo One"/>
            </a:endParaRPr>
          </a:p>
        </p:txBody>
      </p:sp>
      <p:sp>
        <p:nvSpPr>
          <p:cNvPr id="1151" name="Google Shape;1151;p55"/>
          <p:cNvSpPr txBox="1"/>
          <p:nvPr/>
        </p:nvSpPr>
        <p:spPr>
          <a:xfrm>
            <a:off x="6433350" y="17342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sp>
        <p:nvSpPr>
          <p:cNvPr id="1152" name="Google Shape;1152;p55"/>
          <p:cNvSpPr txBox="1"/>
          <p:nvPr/>
        </p:nvSpPr>
        <p:spPr>
          <a:xfrm>
            <a:off x="6433325" y="3145400"/>
            <a:ext cx="13374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Neptune is the farthest planet from the Sun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and answer</a:t>
            </a:r>
            <a:endParaRPr/>
          </a:p>
        </p:txBody>
      </p:sp>
      <p:sp>
        <p:nvSpPr>
          <p:cNvPr id="1158" name="Google Shape;1158;p56"/>
          <p:cNvSpPr txBox="1"/>
          <p:nvPr>
            <p:ph idx="1" type="subTitle"/>
          </p:nvPr>
        </p:nvSpPr>
        <p:spPr>
          <a:xfrm>
            <a:off x="1947450" y="2095675"/>
            <a:ext cx="524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Mercury the closest planet to the Sun and the smallest one in the Solar System? Note that it’s a bit larger than the Moon</a:t>
            </a:r>
            <a:endParaRPr/>
          </a:p>
        </p:txBody>
      </p:sp>
      <p:sp>
        <p:nvSpPr>
          <p:cNvPr id="1159" name="Google Shape;1159;p56"/>
          <p:cNvSpPr txBox="1"/>
          <p:nvPr>
            <p:ph idx="2" type="subTitle"/>
          </p:nvPr>
        </p:nvSpPr>
        <p:spPr>
          <a:xfrm>
            <a:off x="1947450" y="3960800"/>
            <a:ext cx="52491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160" name="Google Shape;1160;p56"/>
          <p:cNvSpPr txBox="1"/>
          <p:nvPr>
            <p:ph idx="3" type="subTitle"/>
          </p:nvPr>
        </p:nvSpPr>
        <p:spPr>
          <a:xfrm>
            <a:off x="1947450" y="1875175"/>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a:t>
            </a:r>
            <a:endParaRPr/>
          </a:p>
        </p:txBody>
      </p:sp>
      <p:sp>
        <p:nvSpPr>
          <p:cNvPr id="1161" name="Google Shape;1161;p56"/>
          <p:cNvSpPr txBox="1"/>
          <p:nvPr>
            <p:ph idx="4" type="subTitle"/>
          </p:nvPr>
        </p:nvSpPr>
        <p:spPr>
          <a:xfrm>
            <a:off x="1947450" y="3776325"/>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Answer</a:t>
            </a:r>
            <a:endParaRPr/>
          </a:p>
        </p:txBody>
      </p:sp>
      <p:grpSp>
        <p:nvGrpSpPr>
          <p:cNvPr id="1162" name="Google Shape;1162;p56"/>
          <p:cNvGrpSpPr/>
          <p:nvPr/>
        </p:nvGrpSpPr>
        <p:grpSpPr>
          <a:xfrm>
            <a:off x="4348376" y="3102531"/>
            <a:ext cx="447258" cy="449833"/>
            <a:chOff x="6882701" y="4153556"/>
            <a:chExt cx="447258" cy="449833"/>
          </a:xfrm>
        </p:grpSpPr>
        <p:sp>
          <p:nvSpPr>
            <p:cNvPr id="1163" name="Google Shape;1163;p56"/>
            <p:cNvSpPr/>
            <p:nvPr/>
          </p:nvSpPr>
          <p:spPr>
            <a:xfrm>
              <a:off x="6882701" y="4213181"/>
              <a:ext cx="291701" cy="390208"/>
            </a:xfrm>
            <a:custGeom>
              <a:rect b="b" l="l" r="r" t="t"/>
              <a:pathLst>
                <a:path extrusionOk="0" h="13488" w="10083">
                  <a:moveTo>
                    <a:pt x="448" y="0"/>
                  </a:moveTo>
                  <a:cubicBezTo>
                    <a:pt x="224" y="0"/>
                    <a:pt x="0" y="224"/>
                    <a:pt x="0" y="448"/>
                  </a:cubicBezTo>
                  <a:lnTo>
                    <a:pt x="0" y="13040"/>
                  </a:lnTo>
                  <a:cubicBezTo>
                    <a:pt x="0" y="13264"/>
                    <a:pt x="224" y="13488"/>
                    <a:pt x="448" y="13488"/>
                  </a:cubicBezTo>
                  <a:lnTo>
                    <a:pt x="9634" y="13488"/>
                  </a:lnTo>
                  <a:cubicBezTo>
                    <a:pt x="9858" y="13488"/>
                    <a:pt x="10083" y="13264"/>
                    <a:pt x="10083" y="13040"/>
                  </a:cubicBezTo>
                  <a:lnTo>
                    <a:pt x="10083" y="12413"/>
                  </a:lnTo>
                  <a:lnTo>
                    <a:pt x="1524" y="12413"/>
                  </a:lnTo>
                  <a:cubicBezTo>
                    <a:pt x="1255" y="12368"/>
                    <a:pt x="1076" y="12144"/>
                    <a:pt x="1076" y="11920"/>
                  </a:cubicBezTo>
                  <a:lnTo>
                    <a:pt x="107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7161413" y="4162611"/>
              <a:ext cx="62257" cy="63559"/>
            </a:xfrm>
            <a:custGeom>
              <a:rect b="b" l="l" r="r" t="t"/>
              <a:pathLst>
                <a:path extrusionOk="0" h="2197" w="2152">
                  <a:moveTo>
                    <a:pt x="0" y="1"/>
                  </a:moveTo>
                  <a:lnTo>
                    <a:pt x="0" y="2196"/>
                  </a:lnTo>
                  <a:lnTo>
                    <a:pt x="2151" y="2196"/>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7173072" y="4419307"/>
              <a:ext cx="51900" cy="98536"/>
            </a:xfrm>
            <a:custGeom>
              <a:rect b="b" l="l" r="r" t="t"/>
              <a:pathLst>
                <a:path extrusionOk="0" h="3406" w="1794">
                  <a:moveTo>
                    <a:pt x="46" y="0"/>
                  </a:moveTo>
                  <a:lnTo>
                    <a:pt x="46" y="1031"/>
                  </a:lnTo>
                  <a:cubicBezTo>
                    <a:pt x="46" y="1210"/>
                    <a:pt x="1" y="1389"/>
                    <a:pt x="1" y="1479"/>
                  </a:cubicBezTo>
                  <a:lnTo>
                    <a:pt x="1793" y="3406"/>
                  </a:lnTo>
                  <a:lnTo>
                    <a:pt x="179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7173072" y="4293549"/>
              <a:ext cx="53173" cy="99837"/>
            </a:xfrm>
            <a:custGeom>
              <a:rect b="b" l="l" r="r" t="t"/>
              <a:pathLst>
                <a:path extrusionOk="0" h="3451" w="1838">
                  <a:moveTo>
                    <a:pt x="1793" y="1"/>
                  </a:moveTo>
                  <a:lnTo>
                    <a:pt x="1" y="1927"/>
                  </a:lnTo>
                  <a:cubicBezTo>
                    <a:pt x="46" y="2107"/>
                    <a:pt x="90" y="2196"/>
                    <a:pt x="90" y="2375"/>
                  </a:cubicBezTo>
                  <a:lnTo>
                    <a:pt x="90" y="3451"/>
                  </a:lnTo>
                  <a:lnTo>
                    <a:pt x="1838" y="3451"/>
                  </a:lnTo>
                  <a:lnTo>
                    <a:pt x="179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7020119" y="4349297"/>
              <a:ext cx="128362" cy="112798"/>
            </a:xfrm>
            <a:custGeom>
              <a:rect b="b" l="l" r="r" t="t"/>
              <a:pathLst>
                <a:path extrusionOk="0" h="3899" w="4437">
                  <a:moveTo>
                    <a:pt x="2241" y="1076"/>
                  </a:moveTo>
                  <a:cubicBezTo>
                    <a:pt x="2465" y="1076"/>
                    <a:pt x="2689" y="1300"/>
                    <a:pt x="2689" y="1524"/>
                  </a:cubicBezTo>
                  <a:lnTo>
                    <a:pt x="2689" y="2465"/>
                  </a:lnTo>
                  <a:cubicBezTo>
                    <a:pt x="2689" y="2689"/>
                    <a:pt x="2465" y="2913"/>
                    <a:pt x="2241" y="2913"/>
                  </a:cubicBezTo>
                  <a:cubicBezTo>
                    <a:pt x="2017" y="2913"/>
                    <a:pt x="1793" y="2689"/>
                    <a:pt x="1793" y="2465"/>
                  </a:cubicBezTo>
                  <a:lnTo>
                    <a:pt x="1793" y="1524"/>
                  </a:lnTo>
                  <a:cubicBezTo>
                    <a:pt x="1793" y="1300"/>
                    <a:pt x="2017" y="1076"/>
                    <a:pt x="2241" y="1076"/>
                  </a:cubicBezTo>
                  <a:close/>
                  <a:moveTo>
                    <a:pt x="448" y="0"/>
                  </a:moveTo>
                  <a:cubicBezTo>
                    <a:pt x="224" y="0"/>
                    <a:pt x="0" y="224"/>
                    <a:pt x="0" y="448"/>
                  </a:cubicBezTo>
                  <a:lnTo>
                    <a:pt x="0" y="3451"/>
                  </a:lnTo>
                  <a:cubicBezTo>
                    <a:pt x="0" y="3675"/>
                    <a:pt x="224" y="3899"/>
                    <a:pt x="448" y="3899"/>
                  </a:cubicBezTo>
                  <a:lnTo>
                    <a:pt x="3988" y="3899"/>
                  </a:lnTo>
                  <a:cubicBezTo>
                    <a:pt x="4167" y="3899"/>
                    <a:pt x="4257" y="3854"/>
                    <a:pt x="4347" y="3764"/>
                  </a:cubicBezTo>
                  <a:cubicBezTo>
                    <a:pt x="4392" y="3675"/>
                    <a:pt x="4436" y="3585"/>
                    <a:pt x="4436" y="3451"/>
                  </a:cubicBezTo>
                  <a:lnTo>
                    <a:pt x="4436" y="448"/>
                  </a:lnTo>
                  <a:cubicBezTo>
                    <a:pt x="4436" y="224"/>
                    <a:pt x="4257" y="0"/>
                    <a:pt x="39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6935846" y="4153556"/>
              <a:ext cx="289126" cy="390208"/>
            </a:xfrm>
            <a:custGeom>
              <a:rect b="b" l="l" r="r" t="t"/>
              <a:pathLst>
                <a:path extrusionOk="0" h="13488" w="9994">
                  <a:moveTo>
                    <a:pt x="449" y="0"/>
                  </a:moveTo>
                  <a:cubicBezTo>
                    <a:pt x="225" y="0"/>
                    <a:pt x="1" y="224"/>
                    <a:pt x="1" y="448"/>
                  </a:cubicBezTo>
                  <a:lnTo>
                    <a:pt x="1" y="13040"/>
                  </a:lnTo>
                  <a:cubicBezTo>
                    <a:pt x="1" y="13264"/>
                    <a:pt x="225" y="13488"/>
                    <a:pt x="449" y="13488"/>
                  </a:cubicBezTo>
                  <a:lnTo>
                    <a:pt x="9455" y="13488"/>
                  </a:lnTo>
                  <a:lnTo>
                    <a:pt x="7529" y="11427"/>
                  </a:lnTo>
                  <a:cubicBezTo>
                    <a:pt x="7349" y="11516"/>
                    <a:pt x="7125" y="11561"/>
                    <a:pt x="6856" y="11561"/>
                  </a:cubicBezTo>
                  <a:lnTo>
                    <a:pt x="3316" y="11561"/>
                  </a:lnTo>
                  <a:cubicBezTo>
                    <a:pt x="2600" y="11561"/>
                    <a:pt x="1972" y="10978"/>
                    <a:pt x="1972" y="10217"/>
                  </a:cubicBezTo>
                  <a:lnTo>
                    <a:pt x="1972" y="7214"/>
                  </a:lnTo>
                  <a:cubicBezTo>
                    <a:pt x="1972" y="6722"/>
                    <a:pt x="2241" y="6273"/>
                    <a:pt x="2689" y="6049"/>
                  </a:cubicBezTo>
                  <a:lnTo>
                    <a:pt x="2689" y="5870"/>
                  </a:lnTo>
                  <a:cubicBezTo>
                    <a:pt x="2689" y="4526"/>
                    <a:pt x="3765" y="3450"/>
                    <a:pt x="5109" y="3450"/>
                  </a:cubicBezTo>
                  <a:cubicBezTo>
                    <a:pt x="6453" y="3450"/>
                    <a:pt x="7529" y="4526"/>
                    <a:pt x="7529" y="5870"/>
                  </a:cubicBezTo>
                  <a:lnTo>
                    <a:pt x="7529" y="6049"/>
                  </a:lnTo>
                  <a:cubicBezTo>
                    <a:pt x="7529" y="6094"/>
                    <a:pt x="7573" y="6094"/>
                    <a:pt x="7573" y="6094"/>
                  </a:cubicBezTo>
                  <a:lnTo>
                    <a:pt x="9411" y="4123"/>
                  </a:lnTo>
                  <a:cubicBezTo>
                    <a:pt x="9545" y="4033"/>
                    <a:pt x="9635" y="3943"/>
                    <a:pt x="9769" y="3943"/>
                  </a:cubicBezTo>
                  <a:lnTo>
                    <a:pt x="9993" y="3943"/>
                  </a:lnTo>
                  <a:lnTo>
                    <a:pt x="9993" y="3406"/>
                  </a:lnTo>
                  <a:lnTo>
                    <a:pt x="9993" y="3361"/>
                  </a:lnTo>
                  <a:lnTo>
                    <a:pt x="7349" y="3361"/>
                  </a:lnTo>
                  <a:cubicBezTo>
                    <a:pt x="7125" y="3361"/>
                    <a:pt x="6901" y="3092"/>
                    <a:pt x="6901" y="2868"/>
                  </a:cubicBezTo>
                  <a:lnTo>
                    <a:pt x="690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7043436" y="4279286"/>
              <a:ext cx="85604" cy="44118"/>
            </a:xfrm>
            <a:custGeom>
              <a:rect b="b" l="l" r="r" t="t"/>
              <a:pathLst>
                <a:path extrusionOk="0" h="1525" w="2959">
                  <a:moveTo>
                    <a:pt x="1435" y="1"/>
                  </a:moveTo>
                  <a:cubicBezTo>
                    <a:pt x="673" y="1"/>
                    <a:pt x="1" y="628"/>
                    <a:pt x="1" y="1524"/>
                  </a:cubicBezTo>
                  <a:lnTo>
                    <a:pt x="2958" y="1524"/>
                  </a:lnTo>
                  <a:cubicBezTo>
                    <a:pt x="2913" y="628"/>
                    <a:pt x="2241" y="1"/>
                    <a:pt x="14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7224943" y="4375218"/>
              <a:ext cx="105016" cy="60956"/>
            </a:xfrm>
            <a:custGeom>
              <a:rect b="b" l="l" r="r" t="t"/>
              <a:pathLst>
                <a:path extrusionOk="0" h="2107" w="3630">
                  <a:moveTo>
                    <a:pt x="2554" y="1"/>
                  </a:moveTo>
                  <a:cubicBezTo>
                    <a:pt x="2106" y="1"/>
                    <a:pt x="1792" y="225"/>
                    <a:pt x="1613" y="628"/>
                  </a:cubicBezTo>
                  <a:lnTo>
                    <a:pt x="0" y="628"/>
                  </a:lnTo>
                  <a:lnTo>
                    <a:pt x="0" y="1524"/>
                  </a:lnTo>
                  <a:lnTo>
                    <a:pt x="1613" y="1524"/>
                  </a:lnTo>
                  <a:cubicBezTo>
                    <a:pt x="1792" y="1883"/>
                    <a:pt x="2196" y="2107"/>
                    <a:pt x="2554" y="2107"/>
                  </a:cubicBezTo>
                  <a:cubicBezTo>
                    <a:pt x="3137" y="2107"/>
                    <a:pt x="3630" y="1658"/>
                    <a:pt x="3630" y="1076"/>
                  </a:cubicBezTo>
                  <a:cubicBezTo>
                    <a:pt x="3630" y="493"/>
                    <a:pt x="3182" y="1"/>
                    <a:pt x="255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7224943" y="4248186"/>
              <a:ext cx="105016" cy="62257"/>
            </a:xfrm>
            <a:custGeom>
              <a:rect b="b" l="l" r="r" t="t"/>
              <a:pathLst>
                <a:path extrusionOk="0" h="2152" w="3630">
                  <a:moveTo>
                    <a:pt x="2554" y="0"/>
                  </a:moveTo>
                  <a:cubicBezTo>
                    <a:pt x="2106" y="0"/>
                    <a:pt x="1792" y="224"/>
                    <a:pt x="1613" y="628"/>
                  </a:cubicBezTo>
                  <a:lnTo>
                    <a:pt x="0" y="628"/>
                  </a:lnTo>
                  <a:lnTo>
                    <a:pt x="0" y="1524"/>
                  </a:lnTo>
                  <a:lnTo>
                    <a:pt x="1613" y="1524"/>
                  </a:lnTo>
                  <a:cubicBezTo>
                    <a:pt x="1792" y="1927"/>
                    <a:pt x="2196" y="2151"/>
                    <a:pt x="2554" y="2151"/>
                  </a:cubicBezTo>
                  <a:cubicBezTo>
                    <a:pt x="3137" y="2151"/>
                    <a:pt x="3630" y="1703"/>
                    <a:pt x="3630" y="1076"/>
                  </a:cubicBezTo>
                  <a:cubicBezTo>
                    <a:pt x="3630" y="538"/>
                    <a:pt x="3182" y="0"/>
                    <a:pt x="25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7224943" y="4499675"/>
              <a:ext cx="105016" cy="62257"/>
            </a:xfrm>
            <a:custGeom>
              <a:rect b="b" l="l" r="r" t="t"/>
              <a:pathLst>
                <a:path extrusionOk="0" h="2152" w="3630">
                  <a:moveTo>
                    <a:pt x="2554" y="0"/>
                  </a:moveTo>
                  <a:cubicBezTo>
                    <a:pt x="2196" y="0"/>
                    <a:pt x="1792" y="269"/>
                    <a:pt x="1613" y="628"/>
                  </a:cubicBezTo>
                  <a:lnTo>
                    <a:pt x="0" y="628"/>
                  </a:lnTo>
                  <a:lnTo>
                    <a:pt x="0" y="1524"/>
                  </a:lnTo>
                  <a:lnTo>
                    <a:pt x="1613" y="1524"/>
                  </a:lnTo>
                  <a:cubicBezTo>
                    <a:pt x="1792" y="1927"/>
                    <a:pt x="2106" y="2151"/>
                    <a:pt x="2554" y="2151"/>
                  </a:cubicBezTo>
                  <a:cubicBezTo>
                    <a:pt x="3182" y="2151"/>
                    <a:pt x="3630" y="1613"/>
                    <a:pt x="3630" y="1076"/>
                  </a:cubicBezTo>
                  <a:cubicBezTo>
                    <a:pt x="3630" y="493"/>
                    <a:pt x="3182" y="45"/>
                    <a:pt x="25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56"/>
          <p:cNvGrpSpPr/>
          <p:nvPr/>
        </p:nvGrpSpPr>
        <p:grpSpPr>
          <a:xfrm>
            <a:off x="4430040" y="1221516"/>
            <a:ext cx="283919" cy="449862"/>
            <a:chOff x="1250117" y="2034029"/>
            <a:chExt cx="283919" cy="449862"/>
          </a:xfrm>
        </p:grpSpPr>
        <p:sp>
          <p:nvSpPr>
            <p:cNvPr id="1174" name="Google Shape;1174;p56"/>
            <p:cNvSpPr/>
            <p:nvPr/>
          </p:nvSpPr>
          <p:spPr>
            <a:xfrm>
              <a:off x="1339569" y="2034029"/>
              <a:ext cx="110194" cy="130966"/>
            </a:xfrm>
            <a:custGeom>
              <a:rect b="b" l="l" r="r" t="t"/>
              <a:pathLst>
                <a:path extrusionOk="0" h="4527" w="3809">
                  <a:moveTo>
                    <a:pt x="1882" y="897"/>
                  </a:moveTo>
                  <a:cubicBezTo>
                    <a:pt x="2196" y="897"/>
                    <a:pt x="2420" y="1121"/>
                    <a:pt x="2420" y="1390"/>
                  </a:cubicBezTo>
                  <a:lnTo>
                    <a:pt x="2420" y="1659"/>
                  </a:lnTo>
                  <a:lnTo>
                    <a:pt x="1389" y="1659"/>
                  </a:lnTo>
                  <a:lnTo>
                    <a:pt x="1389" y="1390"/>
                  </a:lnTo>
                  <a:cubicBezTo>
                    <a:pt x="1389" y="1121"/>
                    <a:pt x="1613" y="897"/>
                    <a:pt x="1882" y="897"/>
                  </a:cubicBezTo>
                  <a:close/>
                  <a:moveTo>
                    <a:pt x="1882" y="1"/>
                  </a:moveTo>
                  <a:cubicBezTo>
                    <a:pt x="1120" y="1"/>
                    <a:pt x="493" y="583"/>
                    <a:pt x="493" y="1390"/>
                  </a:cubicBezTo>
                  <a:lnTo>
                    <a:pt x="493" y="1659"/>
                  </a:lnTo>
                  <a:lnTo>
                    <a:pt x="448" y="1659"/>
                  </a:lnTo>
                  <a:cubicBezTo>
                    <a:pt x="224" y="1659"/>
                    <a:pt x="0" y="1883"/>
                    <a:pt x="0" y="2107"/>
                  </a:cubicBezTo>
                  <a:lnTo>
                    <a:pt x="0" y="4078"/>
                  </a:lnTo>
                  <a:cubicBezTo>
                    <a:pt x="0" y="4302"/>
                    <a:pt x="179" y="4526"/>
                    <a:pt x="448" y="4526"/>
                  </a:cubicBezTo>
                  <a:lnTo>
                    <a:pt x="3361" y="4526"/>
                  </a:lnTo>
                  <a:cubicBezTo>
                    <a:pt x="3585" y="4526"/>
                    <a:pt x="3809" y="4302"/>
                    <a:pt x="3809" y="4078"/>
                  </a:cubicBezTo>
                  <a:lnTo>
                    <a:pt x="3809" y="2107"/>
                  </a:lnTo>
                  <a:cubicBezTo>
                    <a:pt x="3809" y="1883"/>
                    <a:pt x="3585" y="1659"/>
                    <a:pt x="3361" y="1659"/>
                  </a:cubicBezTo>
                  <a:lnTo>
                    <a:pt x="3316" y="1659"/>
                  </a:lnTo>
                  <a:lnTo>
                    <a:pt x="3316" y="1390"/>
                  </a:lnTo>
                  <a:cubicBezTo>
                    <a:pt x="3316" y="583"/>
                    <a:pt x="2689" y="1"/>
                    <a:pt x="18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1255296" y="2304958"/>
              <a:ext cx="71312" cy="72643"/>
            </a:xfrm>
            <a:custGeom>
              <a:rect b="b" l="l" r="r" t="t"/>
              <a:pathLst>
                <a:path extrusionOk="0" h="2511" w="2465">
                  <a:moveTo>
                    <a:pt x="1210" y="1"/>
                  </a:moveTo>
                  <a:cubicBezTo>
                    <a:pt x="538" y="1"/>
                    <a:pt x="0" y="583"/>
                    <a:pt x="0" y="1255"/>
                  </a:cubicBezTo>
                  <a:cubicBezTo>
                    <a:pt x="0" y="1928"/>
                    <a:pt x="538" y="2510"/>
                    <a:pt x="1210" y="2510"/>
                  </a:cubicBezTo>
                  <a:cubicBezTo>
                    <a:pt x="1882" y="2510"/>
                    <a:pt x="2465" y="1928"/>
                    <a:pt x="2465" y="1255"/>
                  </a:cubicBezTo>
                  <a:cubicBezTo>
                    <a:pt x="2465" y="583"/>
                    <a:pt x="1882" y="1"/>
                    <a:pt x="12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1250117" y="2199971"/>
              <a:ext cx="283919" cy="283919"/>
            </a:xfrm>
            <a:custGeom>
              <a:rect b="b" l="l" r="r" t="t"/>
              <a:pathLst>
                <a:path extrusionOk="0" h="9814" w="9814">
                  <a:moveTo>
                    <a:pt x="1255" y="0"/>
                  </a:moveTo>
                  <a:cubicBezTo>
                    <a:pt x="583" y="0"/>
                    <a:pt x="0" y="583"/>
                    <a:pt x="0" y="1255"/>
                  </a:cubicBezTo>
                  <a:cubicBezTo>
                    <a:pt x="0" y="1927"/>
                    <a:pt x="583" y="2465"/>
                    <a:pt x="1255" y="2465"/>
                  </a:cubicBezTo>
                  <a:cubicBezTo>
                    <a:pt x="1748" y="2465"/>
                    <a:pt x="2196" y="2151"/>
                    <a:pt x="2375" y="1748"/>
                  </a:cubicBezTo>
                  <a:lnTo>
                    <a:pt x="3719" y="1748"/>
                  </a:lnTo>
                  <a:cubicBezTo>
                    <a:pt x="3809" y="2017"/>
                    <a:pt x="4078" y="2330"/>
                    <a:pt x="4392" y="2420"/>
                  </a:cubicBezTo>
                  <a:lnTo>
                    <a:pt x="4392" y="3809"/>
                  </a:lnTo>
                  <a:cubicBezTo>
                    <a:pt x="3899" y="3988"/>
                    <a:pt x="3630" y="4436"/>
                    <a:pt x="3630" y="4929"/>
                  </a:cubicBezTo>
                  <a:cubicBezTo>
                    <a:pt x="3630" y="5467"/>
                    <a:pt x="3988" y="5915"/>
                    <a:pt x="4392" y="6050"/>
                  </a:cubicBezTo>
                  <a:lnTo>
                    <a:pt x="4392" y="7483"/>
                  </a:lnTo>
                  <a:cubicBezTo>
                    <a:pt x="3899" y="7618"/>
                    <a:pt x="3630" y="8066"/>
                    <a:pt x="3630" y="8604"/>
                  </a:cubicBezTo>
                  <a:cubicBezTo>
                    <a:pt x="3630" y="9276"/>
                    <a:pt x="4212" y="9814"/>
                    <a:pt x="4884" y="9814"/>
                  </a:cubicBezTo>
                  <a:cubicBezTo>
                    <a:pt x="5377" y="9814"/>
                    <a:pt x="5825" y="9500"/>
                    <a:pt x="6005" y="9097"/>
                  </a:cubicBezTo>
                  <a:lnTo>
                    <a:pt x="7394" y="9097"/>
                  </a:lnTo>
                  <a:cubicBezTo>
                    <a:pt x="7573" y="9545"/>
                    <a:pt x="8021" y="9814"/>
                    <a:pt x="8514" y="9814"/>
                  </a:cubicBezTo>
                  <a:cubicBezTo>
                    <a:pt x="9186" y="9814"/>
                    <a:pt x="9769" y="9276"/>
                    <a:pt x="9769" y="8604"/>
                  </a:cubicBezTo>
                  <a:cubicBezTo>
                    <a:pt x="9769" y="8066"/>
                    <a:pt x="9410" y="7618"/>
                    <a:pt x="9007" y="7483"/>
                  </a:cubicBezTo>
                  <a:lnTo>
                    <a:pt x="9007" y="6005"/>
                  </a:lnTo>
                  <a:cubicBezTo>
                    <a:pt x="9500" y="5825"/>
                    <a:pt x="9814" y="5377"/>
                    <a:pt x="9814" y="4884"/>
                  </a:cubicBezTo>
                  <a:cubicBezTo>
                    <a:pt x="9814" y="4392"/>
                    <a:pt x="9455" y="3943"/>
                    <a:pt x="9097" y="3764"/>
                  </a:cubicBezTo>
                  <a:lnTo>
                    <a:pt x="9097" y="2375"/>
                  </a:lnTo>
                  <a:cubicBezTo>
                    <a:pt x="9500" y="2196"/>
                    <a:pt x="9814" y="1748"/>
                    <a:pt x="9814" y="1255"/>
                  </a:cubicBezTo>
                  <a:cubicBezTo>
                    <a:pt x="9814" y="583"/>
                    <a:pt x="9231" y="0"/>
                    <a:pt x="8559" y="0"/>
                  </a:cubicBezTo>
                  <a:cubicBezTo>
                    <a:pt x="7887" y="0"/>
                    <a:pt x="7349" y="583"/>
                    <a:pt x="7349" y="1255"/>
                  </a:cubicBezTo>
                  <a:cubicBezTo>
                    <a:pt x="7349" y="1748"/>
                    <a:pt x="7663" y="2196"/>
                    <a:pt x="8066" y="2375"/>
                  </a:cubicBezTo>
                  <a:lnTo>
                    <a:pt x="8066" y="3764"/>
                  </a:lnTo>
                  <a:cubicBezTo>
                    <a:pt x="7618" y="3943"/>
                    <a:pt x="7349" y="4392"/>
                    <a:pt x="7349" y="4884"/>
                  </a:cubicBezTo>
                  <a:cubicBezTo>
                    <a:pt x="7349" y="5377"/>
                    <a:pt x="7663" y="5825"/>
                    <a:pt x="8066" y="6005"/>
                  </a:cubicBezTo>
                  <a:lnTo>
                    <a:pt x="8066" y="7394"/>
                  </a:lnTo>
                  <a:cubicBezTo>
                    <a:pt x="7797" y="7528"/>
                    <a:pt x="7483" y="7797"/>
                    <a:pt x="7394" y="8066"/>
                  </a:cubicBezTo>
                  <a:lnTo>
                    <a:pt x="6005" y="8066"/>
                  </a:lnTo>
                  <a:cubicBezTo>
                    <a:pt x="5870" y="7797"/>
                    <a:pt x="5601" y="7528"/>
                    <a:pt x="5333" y="7394"/>
                  </a:cubicBezTo>
                  <a:lnTo>
                    <a:pt x="5333" y="6005"/>
                  </a:lnTo>
                  <a:cubicBezTo>
                    <a:pt x="5781" y="5825"/>
                    <a:pt x="6050" y="5377"/>
                    <a:pt x="6050" y="4884"/>
                  </a:cubicBezTo>
                  <a:cubicBezTo>
                    <a:pt x="6050" y="4392"/>
                    <a:pt x="5691" y="3943"/>
                    <a:pt x="5333" y="3764"/>
                  </a:cubicBezTo>
                  <a:lnTo>
                    <a:pt x="5333" y="2375"/>
                  </a:lnTo>
                  <a:cubicBezTo>
                    <a:pt x="5781" y="2196"/>
                    <a:pt x="6050" y="1748"/>
                    <a:pt x="6050" y="1255"/>
                  </a:cubicBezTo>
                  <a:cubicBezTo>
                    <a:pt x="6050" y="583"/>
                    <a:pt x="5512" y="0"/>
                    <a:pt x="4840" y="0"/>
                  </a:cubicBezTo>
                  <a:cubicBezTo>
                    <a:pt x="4302" y="0"/>
                    <a:pt x="3854" y="359"/>
                    <a:pt x="3719" y="762"/>
                  </a:cubicBezTo>
                  <a:lnTo>
                    <a:pt x="2375" y="762"/>
                  </a:lnTo>
                  <a:cubicBezTo>
                    <a:pt x="2196" y="314"/>
                    <a:pt x="1748" y="0"/>
                    <a:pt x="12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1255296" y="2411276"/>
              <a:ext cx="71312" cy="71312"/>
            </a:xfrm>
            <a:custGeom>
              <a:rect b="b" l="l" r="r" t="t"/>
              <a:pathLst>
                <a:path extrusionOk="0" h="2465" w="2465">
                  <a:moveTo>
                    <a:pt x="1210" y="0"/>
                  </a:moveTo>
                  <a:cubicBezTo>
                    <a:pt x="538" y="0"/>
                    <a:pt x="0" y="538"/>
                    <a:pt x="0" y="1210"/>
                  </a:cubicBezTo>
                  <a:cubicBezTo>
                    <a:pt x="0" y="1882"/>
                    <a:pt x="538" y="2465"/>
                    <a:pt x="1210" y="2465"/>
                  </a:cubicBezTo>
                  <a:cubicBezTo>
                    <a:pt x="1882" y="2465"/>
                    <a:pt x="2465" y="1882"/>
                    <a:pt x="2465" y="1210"/>
                  </a:cubicBezTo>
                  <a:cubicBezTo>
                    <a:pt x="2465" y="538"/>
                    <a:pt x="1882" y="0"/>
                    <a:pt x="121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183" name="Google Shape;1183;p57"/>
          <p:cNvSpPr/>
          <p:nvPr/>
        </p:nvSpPr>
        <p:spPr>
          <a:xfrm>
            <a:off x="1214950" y="2883100"/>
            <a:ext cx="1678500" cy="152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893497" y="2883100"/>
            <a:ext cx="1678500" cy="152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4572019" y="2883100"/>
            <a:ext cx="1678500" cy="152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6250553" y="2883100"/>
            <a:ext cx="1678500" cy="152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txBox="1"/>
          <p:nvPr/>
        </p:nvSpPr>
        <p:spPr>
          <a:xfrm flipH="1">
            <a:off x="982600" y="208220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Venus</a:t>
            </a:r>
            <a:endParaRPr sz="2000">
              <a:solidFill>
                <a:schemeClr val="dk1"/>
              </a:solidFill>
              <a:latin typeface="Russo One"/>
              <a:ea typeface="Russo One"/>
              <a:cs typeface="Russo One"/>
              <a:sym typeface="Russo One"/>
            </a:endParaRPr>
          </a:p>
        </p:txBody>
      </p:sp>
      <p:sp>
        <p:nvSpPr>
          <p:cNvPr id="1188" name="Google Shape;1188;p57"/>
          <p:cNvSpPr txBox="1"/>
          <p:nvPr/>
        </p:nvSpPr>
        <p:spPr>
          <a:xfrm flipH="1">
            <a:off x="982602" y="150699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189" name="Google Shape;1189;p57"/>
          <p:cNvSpPr txBox="1"/>
          <p:nvPr/>
        </p:nvSpPr>
        <p:spPr>
          <a:xfrm flipH="1">
            <a:off x="2663450" y="3375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Mercury</a:t>
            </a:r>
            <a:endParaRPr sz="2000">
              <a:solidFill>
                <a:schemeClr val="dk1"/>
              </a:solidFill>
              <a:latin typeface="Russo One"/>
              <a:ea typeface="Russo One"/>
              <a:cs typeface="Russo One"/>
              <a:sym typeface="Russo One"/>
            </a:endParaRPr>
          </a:p>
        </p:txBody>
      </p:sp>
      <p:sp>
        <p:nvSpPr>
          <p:cNvPr id="1190" name="Google Shape;1190;p57"/>
          <p:cNvSpPr txBox="1"/>
          <p:nvPr/>
        </p:nvSpPr>
        <p:spPr>
          <a:xfrm flipH="1">
            <a:off x="2661127" y="3839474"/>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sp>
        <p:nvSpPr>
          <p:cNvPr id="1191" name="Google Shape;1191;p57"/>
          <p:cNvSpPr txBox="1"/>
          <p:nvPr/>
        </p:nvSpPr>
        <p:spPr>
          <a:xfrm flipH="1">
            <a:off x="4339675" y="208220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Mars</a:t>
            </a:r>
            <a:endParaRPr sz="2000">
              <a:solidFill>
                <a:schemeClr val="dk1"/>
              </a:solidFill>
              <a:latin typeface="Russo One"/>
              <a:ea typeface="Russo One"/>
              <a:cs typeface="Russo One"/>
              <a:sym typeface="Russo One"/>
            </a:endParaRPr>
          </a:p>
        </p:txBody>
      </p:sp>
      <p:sp>
        <p:nvSpPr>
          <p:cNvPr id="1192" name="Google Shape;1192;p57"/>
          <p:cNvSpPr txBox="1"/>
          <p:nvPr/>
        </p:nvSpPr>
        <p:spPr>
          <a:xfrm flipH="1">
            <a:off x="4339677" y="150699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 very cold place</a:t>
            </a:r>
            <a:endParaRPr>
              <a:solidFill>
                <a:schemeClr val="dk1"/>
              </a:solidFill>
              <a:latin typeface="Didact Gothic"/>
              <a:ea typeface="Didact Gothic"/>
              <a:cs typeface="Didact Gothic"/>
              <a:sym typeface="Didact Gothic"/>
            </a:endParaRPr>
          </a:p>
        </p:txBody>
      </p:sp>
      <p:sp>
        <p:nvSpPr>
          <p:cNvPr id="1193" name="Google Shape;1193;p57"/>
          <p:cNvSpPr txBox="1"/>
          <p:nvPr/>
        </p:nvSpPr>
        <p:spPr>
          <a:xfrm flipH="1">
            <a:off x="6018200" y="3375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Jupiter</a:t>
            </a:r>
            <a:endParaRPr sz="2000">
              <a:solidFill>
                <a:schemeClr val="dk1"/>
              </a:solidFill>
              <a:latin typeface="Russo One"/>
              <a:ea typeface="Russo One"/>
              <a:cs typeface="Russo One"/>
              <a:sym typeface="Russo One"/>
            </a:endParaRPr>
          </a:p>
        </p:txBody>
      </p:sp>
      <p:sp>
        <p:nvSpPr>
          <p:cNvPr id="1194" name="Google Shape;1194;p57"/>
          <p:cNvSpPr txBox="1"/>
          <p:nvPr/>
        </p:nvSpPr>
        <p:spPr>
          <a:xfrm flipH="1">
            <a:off x="6018202" y="3839474"/>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the biggest planet of them all</a:t>
            </a:r>
            <a:endParaRPr>
              <a:solidFill>
                <a:schemeClr val="dk1"/>
              </a:solidFill>
              <a:latin typeface="Didact Gothic"/>
              <a:ea typeface="Didact Gothic"/>
              <a:cs typeface="Didact Gothic"/>
              <a:sym typeface="Didact Gothic"/>
            </a:endParaRPr>
          </a:p>
        </p:txBody>
      </p:sp>
      <p:cxnSp>
        <p:nvCxnSpPr>
          <p:cNvPr id="1195" name="Google Shape;1195;p57"/>
          <p:cNvCxnSpPr>
            <a:stCxn id="1183" idx="0"/>
            <a:endCxn id="1187" idx="2"/>
          </p:cNvCxnSpPr>
          <p:nvPr/>
        </p:nvCxnSpPr>
        <p:spPr>
          <a:xfrm rot="10800000">
            <a:off x="2054200" y="2543200"/>
            <a:ext cx="0" cy="339900"/>
          </a:xfrm>
          <a:prstGeom prst="straightConnector1">
            <a:avLst/>
          </a:prstGeom>
          <a:noFill/>
          <a:ln cap="flat" cmpd="sng" w="9525">
            <a:solidFill>
              <a:schemeClr val="dk1"/>
            </a:solidFill>
            <a:prstDash val="solid"/>
            <a:round/>
            <a:headEnd len="med" w="med" type="none"/>
            <a:tailEnd len="med" w="med" type="oval"/>
          </a:ln>
        </p:spPr>
      </p:cxnSp>
      <p:cxnSp>
        <p:nvCxnSpPr>
          <p:cNvPr id="1196" name="Google Shape;1196;p57"/>
          <p:cNvCxnSpPr>
            <a:stCxn id="1184" idx="2"/>
            <a:endCxn id="1189" idx="0"/>
          </p:cNvCxnSpPr>
          <p:nvPr/>
        </p:nvCxnSpPr>
        <p:spPr>
          <a:xfrm>
            <a:off x="3732747" y="3035200"/>
            <a:ext cx="2400" cy="339900"/>
          </a:xfrm>
          <a:prstGeom prst="straightConnector1">
            <a:avLst/>
          </a:prstGeom>
          <a:noFill/>
          <a:ln cap="flat" cmpd="sng" w="9525">
            <a:solidFill>
              <a:schemeClr val="dk1"/>
            </a:solidFill>
            <a:prstDash val="solid"/>
            <a:round/>
            <a:headEnd len="med" w="med" type="none"/>
            <a:tailEnd len="med" w="med" type="oval"/>
          </a:ln>
        </p:spPr>
      </p:cxnSp>
      <p:cxnSp>
        <p:nvCxnSpPr>
          <p:cNvPr id="1197" name="Google Shape;1197;p57"/>
          <p:cNvCxnSpPr>
            <a:stCxn id="1185" idx="0"/>
            <a:endCxn id="1191" idx="2"/>
          </p:cNvCxnSpPr>
          <p:nvPr/>
        </p:nvCxnSpPr>
        <p:spPr>
          <a:xfrm rot="10800000">
            <a:off x="5411269" y="2543200"/>
            <a:ext cx="0" cy="339900"/>
          </a:xfrm>
          <a:prstGeom prst="straightConnector1">
            <a:avLst/>
          </a:prstGeom>
          <a:noFill/>
          <a:ln cap="flat" cmpd="sng" w="9525">
            <a:solidFill>
              <a:schemeClr val="dk1"/>
            </a:solidFill>
            <a:prstDash val="solid"/>
            <a:round/>
            <a:headEnd len="med" w="med" type="none"/>
            <a:tailEnd len="med" w="med" type="oval"/>
          </a:ln>
        </p:spPr>
      </p:cxnSp>
      <p:cxnSp>
        <p:nvCxnSpPr>
          <p:cNvPr id="1198" name="Google Shape;1198;p57"/>
          <p:cNvCxnSpPr>
            <a:stCxn id="1186" idx="2"/>
            <a:endCxn id="1193" idx="0"/>
          </p:cNvCxnSpPr>
          <p:nvPr/>
        </p:nvCxnSpPr>
        <p:spPr>
          <a:xfrm>
            <a:off x="7089803" y="3035200"/>
            <a:ext cx="0" cy="3399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Parts and whole</a:t>
            </a:r>
            <a:endParaRPr/>
          </a:p>
        </p:txBody>
      </p:sp>
      <p:sp>
        <p:nvSpPr>
          <p:cNvPr id="1204" name="Google Shape;1204;p58"/>
          <p:cNvSpPr/>
          <p:nvPr/>
        </p:nvSpPr>
        <p:spPr>
          <a:xfrm>
            <a:off x="720025" y="1732531"/>
            <a:ext cx="1766700" cy="28299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 in the entire Solar System</a:t>
            </a:r>
            <a:endParaRPr>
              <a:solidFill>
                <a:schemeClr val="dk1"/>
              </a:solidFill>
              <a:latin typeface="Didact Gothic"/>
              <a:ea typeface="Didact Gothic"/>
              <a:cs typeface="Didact Gothic"/>
              <a:sym typeface="Didact Gothic"/>
            </a:endParaRPr>
          </a:p>
        </p:txBody>
      </p:sp>
      <p:sp>
        <p:nvSpPr>
          <p:cNvPr id="1205" name="Google Shape;1205;p58"/>
          <p:cNvSpPr/>
          <p:nvPr/>
        </p:nvSpPr>
        <p:spPr>
          <a:xfrm>
            <a:off x="4783150" y="1716075"/>
            <a:ext cx="3640800" cy="1100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has a beautiful name and is the second planet from the Sun. It’s hot and has a poisonous atmosphere</a:t>
            </a:r>
            <a:endParaRPr>
              <a:solidFill>
                <a:schemeClr val="dk1"/>
              </a:solidFill>
              <a:latin typeface="Didact Gothic"/>
              <a:ea typeface="Didact Gothic"/>
              <a:cs typeface="Didact Gothic"/>
              <a:sym typeface="Didact Gothic"/>
            </a:endParaRPr>
          </a:p>
        </p:txBody>
      </p:sp>
      <p:sp>
        <p:nvSpPr>
          <p:cNvPr id="1206" name="Google Shape;1206;p58"/>
          <p:cNvSpPr/>
          <p:nvPr/>
        </p:nvSpPr>
        <p:spPr>
          <a:xfrm>
            <a:off x="2703300" y="1319325"/>
            <a:ext cx="1863300" cy="413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54000" spcFirstLastPara="1" rIns="54000" wrap="square" tIns="91425">
            <a:noAutofit/>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Parts of the object</a:t>
            </a:r>
            <a:endParaRPr>
              <a:solidFill>
                <a:schemeClr val="dk1"/>
              </a:solidFill>
              <a:latin typeface="Russo One"/>
              <a:ea typeface="Russo One"/>
              <a:cs typeface="Russo One"/>
              <a:sym typeface="Russo One"/>
            </a:endParaRPr>
          </a:p>
        </p:txBody>
      </p:sp>
      <p:sp>
        <p:nvSpPr>
          <p:cNvPr id="1207" name="Google Shape;1207;p58"/>
          <p:cNvSpPr/>
          <p:nvPr/>
        </p:nvSpPr>
        <p:spPr>
          <a:xfrm>
            <a:off x="2703325" y="1732425"/>
            <a:ext cx="1863300" cy="4893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a:t>
            </a:r>
            <a:endParaRPr>
              <a:solidFill>
                <a:schemeClr val="dk1"/>
              </a:solidFill>
              <a:latin typeface="Didact Gothic"/>
              <a:ea typeface="Didact Gothic"/>
              <a:cs typeface="Didact Gothic"/>
              <a:sym typeface="Didact Gothic"/>
            </a:endParaRPr>
          </a:p>
        </p:txBody>
      </p:sp>
      <p:sp>
        <p:nvSpPr>
          <p:cNvPr id="1208" name="Google Shape;1208;p58"/>
          <p:cNvSpPr/>
          <p:nvPr/>
        </p:nvSpPr>
        <p:spPr>
          <a:xfrm>
            <a:off x="2703313" y="2325999"/>
            <a:ext cx="1863300" cy="48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Mars</a:t>
            </a:r>
            <a:endParaRPr>
              <a:solidFill>
                <a:schemeClr val="dk1"/>
              </a:solidFill>
              <a:latin typeface="Didact Gothic"/>
              <a:ea typeface="Didact Gothic"/>
              <a:cs typeface="Didact Gothic"/>
              <a:sym typeface="Didact Gothic"/>
            </a:endParaRPr>
          </a:p>
        </p:txBody>
      </p:sp>
      <p:sp>
        <p:nvSpPr>
          <p:cNvPr id="1209" name="Google Shape;1209;p58"/>
          <p:cNvSpPr/>
          <p:nvPr/>
        </p:nvSpPr>
        <p:spPr>
          <a:xfrm>
            <a:off x="2703313" y="2911074"/>
            <a:ext cx="1863300" cy="48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a:t>
            </a:r>
            <a:endParaRPr>
              <a:solidFill>
                <a:schemeClr val="dk1"/>
              </a:solidFill>
              <a:latin typeface="Didact Gothic"/>
              <a:ea typeface="Didact Gothic"/>
              <a:cs typeface="Didact Gothic"/>
              <a:sym typeface="Didact Gothic"/>
            </a:endParaRPr>
          </a:p>
        </p:txBody>
      </p:sp>
      <p:sp>
        <p:nvSpPr>
          <p:cNvPr id="1210" name="Google Shape;1210;p58"/>
          <p:cNvSpPr/>
          <p:nvPr/>
        </p:nvSpPr>
        <p:spPr>
          <a:xfrm>
            <a:off x="2703313" y="3496148"/>
            <a:ext cx="1863300" cy="48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a:t>
            </a:r>
            <a:endParaRPr>
              <a:solidFill>
                <a:schemeClr val="dk1"/>
              </a:solidFill>
              <a:latin typeface="Didact Gothic"/>
              <a:ea typeface="Didact Gothic"/>
              <a:cs typeface="Didact Gothic"/>
              <a:sym typeface="Didact Gothic"/>
            </a:endParaRPr>
          </a:p>
        </p:txBody>
      </p:sp>
      <p:sp>
        <p:nvSpPr>
          <p:cNvPr id="1211" name="Google Shape;1211;p58"/>
          <p:cNvSpPr/>
          <p:nvPr/>
        </p:nvSpPr>
        <p:spPr>
          <a:xfrm>
            <a:off x="2703313" y="4081222"/>
            <a:ext cx="1863300" cy="48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a:t>
            </a:r>
            <a:endParaRPr>
              <a:solidFill>
                <a:schemeClr val="dk1"/>
              </a:solidFill>
              <a:latin typeface="Didact Gothic"/>
              <a:ea typeface="Didact Gothic"/>
              <a:cs typeface="Didact Gothic"/>
              <a:sym typeface="Didact Gothic"/>
            </a:endParaRPr>
          </a:p>
        </p:txBody>
      </p:sp>
      <p:sp>
        <p:nvSpPr>
          <p:cNvPr id="1212" name="Google Shape;1212;p58"/>
          <p:cNvSpPr/>
          <p:nvPr/>
        </p:nvSpPr>
        <p:spPr>
          <a:xfrm>
            <a:off x="720000" y="1319325"/>
            <a:ext cx="1766700" cy="413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The whole object</a:t>
            </a:r>
            <a:endParaRPr>
              <a:solidFill>
                <a:schemeClr val="dk1"/>
              </a:solidFill>
              <a:latin typeface="Russo One"/>
              <a:ea typeface="Russo One"/>
              <a:cs typeface="Russo One"/>
              <a:sym typeface="Russo One"/>
            </a:endParaRPr>
          </a:p>
        </p:txBody>
      </p:sp>
      <p:sp>
        <p:nvSpPr>
          <p:cNvPr id="1213" name="Google Shape;1213;p58"/>
          <p:cNvSpPr/>
          <p:nvPr/>
        </p:nvSpPr>
        <p:spPr>
          <a:xfrm>
            <a:off x="4783150" y="1319325"/>
            <a:ext cx="3640800" cy="413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What happens if the parts are missing?</a:t>
            </a:r>
            <a:endParaRPr>
              <a:solidFill>
                <a:schemeClr val="dk1"/>
              </a:solidFill>
              <a:latin typeface="Russo One"/>
              <a:ea typeface="Russo One"/>
              <a:cs typeface="Russo One"/>
              <a:sym typeface="Russo One"/>
            </a:endParaRPr>
          </a:p>
        </p:txBody>
      </p:sp>
      <p:sp>
        <p:nvSpPr>
          <p:cNvPr id="1214" name="Google Shape;1214;p58"/>
          <p:cNvSpPr/>
          <p:nvPr/>
        </p:nvSpPr>
        <p:spPr>
          <a:xfrm>
            <a:off x="4783175" y="3478275"/>
            <a:ext cx="3640800" cy="10839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 It’s mostly composed of hydrogen and helium</a:t>
            </a:r>
            <a:endParaRPr>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
        <p:nvSpPr>
          <p:cNvPr id="1215" name="Google Shape;1215;p58"/>
          <p:cNvSpPr/>
          <p:nvPr/>
        </p:nvSpPr>
        <p:spPr>
          <a:xfrm>
            <a:off x="4783150" y="3076151"/>
            <a:ext cx="3640800" cy="413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usso One"/>
                <a:ea typeface="Russo One"/>
                <a:cs typeface="Russo One"/>
                <a:sym typeface="Russo One"/>
              </a:rPr>
              <a:t>What’s the function of the parts?</a:t>
            </a:r>
            <a:endParaRPr>
              <a:solidFill>
                <a:schemeClr val="dk1"/>
              </a:solidFill>
              <a:latin typeface="Russo One"/>
              <a:ea typeface="Russo One"/>
              <a:cs typeface="Russo One"/>
              <a:sym typeface="Russo One"/>
            </a:endParaRPr>
          </a:p>
        </p:txBody>
      </p:sp>
      <p:cxnSp>
        <p:nvCxnSpPr>
          <p:cNvPr id="1216" name="Google Shape;1216;p58"/>
          <p:cNvCxnSpPr>
            <a:stCxn id="1212" idx="3"/>
            <a:endCxn id="1206" idx="1"/>
          </p:cNvCxnSpPr>
          <p:nvPr/>
        </p:nvCxnSpPr>
        <p:spPr>
          <a:xfrm>
            <a:off x="2486700" y="1525875"/>
            <a:ext cx="216600" cy="0"/>
          </a:xfrm>
          <a:prstGeom prst="straightConnector1">
            <a:avLst/>
          </a:prstGeom>
          <a:noFill/>
          <a:ln cap="flat" cmpd="sng" w="9525">
            <a:solidFill>
              <a:schemeClr val="dk1"/>
            </a:solidFill>
            <a:prstDash val="solid"/>
            <a:round/>
            <a:headEnd len="med" w="med" type="none"/>
            <a:tailEnd len="med" w="med" type="none"/>
          </a:ln>
        </p:spPr>
      </p:cxnSp>
      <p:cxnSp>
        <p:nvCxnSpPr>
          <p:cNvPr id="1217" name="Google Shape;1217;p58"/>
          <p:cNvCxnSpPr>
            <a:stCxn id="1206" idx="3"/>
            <a:endCxn id="1213" idx="1"/>
          </p:cNvCxnSpPr>
          <p:nvPr/>
        </p:nvCxnSpPr>
        <p:spPr>
          <a:xfrm>
            <a:off x="4566600" y="1525875"/>
            <a:ext cx="216600" cy="0"/>
          </a:xfrm>
          <a:prstGeom prst="straightConnector1">
            <a:avLst/>
          </a:prstGeom>
          <a:noFill/>
          <a:ln cap="flat" cmpd="sng" w="9525">
            <a:solidFill>
              <a:schemeClr val="dk1"/>
            </a:solidFill>
            <a:prstDash val="solid"/>
            <a:round/>
            <a:headEnd len="med" w="med" type="none"/>
            <a:tailEnd len="med" w="med" type="none"/>
          </a:ln>
        </p:spPr>
      </p:cxnSp>
      <p:cxnSp>
        <p:nvCxnSpPr>
          <p:cNvPr id="1218" name="Google Shape;1218;p58"/>
          <p:cNvCxnSpPr>
            <a:stCxn id="1205" idx="2"/>
            <a:endCxn id="1215" idx="0"/>
          </p:cNvCxnSpPr>
          <p:nvPr/>
        </p:nvCxnSpPr>
        <p:spPr>
          <a:xfrm>
            <a:off x="6603550" y="2816475"/>
            <a:ext cx="0" cy="259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Practical exercise</a:t>
            </a:r>
            <a:endParaRPr/>
          </a:p>
        </p:txBody>
      </p:sp>
      <p:sp>
        <p:nvSpPr>
          <p:cNvPr id="1224" name="Google Shape;1224;p59"/>
          <p:cNvSpPr txBox="1"/>
          <p:nvPr>
            <p:ph idx="1" type="subTitle"/>
          </p:nvPr>
        </p:nvSpPr>
        <p:spPr>
          <a:xfrm>
            <a:off x="2596450" y="1263375"/>
            <a:ext cx="3951000" cy="121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Mercury is the closest planet to the Sun</a:t>
            </a:r>
            <a:endParaRPr/>
          </a:p>
          <a:p>
            <a:pPr indent="-317500" lvl="0" marL="457200" rtl="0" algn="l">
              <a:spcBef>
                <a:spcPts val="0"/>
              </a:spcBef>
              <a:spcAft>
                <a:spcPts val="0"/>
              </a:spcAft>
              <a:buSzPts val="1400"/>
              <a:buAutoNum type="arabicPeriod"/>
            </a:pPr>
            <a:r>
              <a:rPr lang="en"/>
              <a:t>Mercury is very small</a:t>
            </a:r>
            <a:endParaRPr/>
          </a:p>
          <a:p>
            <a:pPr indent="-317500" lvl="0" marL="457200" rtl="0" algn="l">
              <a:spcBef>
                <a:spcPts val="0"/>
              </a:spcBef>
              <a:spcAft>
                <a:spcPts val="0"/>
              </a:spcAft>
              <a:buSzPts val="1400"/>
              <a:buAutoNum type="arabicPeriod"/>
            </a:pPr>
            <a:r>
              <a:rPr lang="en"/>
              <a:t>Mercury has a very thin atmosphere</a:t>
            </a:r>
            <a:endParaRPr/>
          </a:p>
          <a:p>
            <a:pPr indent="-317500" lvl="0" marL="457200" rtl="0" algn="l">
              <a:spcBef>
                <a:spcPts val="0"/>
              </a:spcBef>
              <a:spcAft>
                <a:spcPts val="0"/>
              </a:spcAft>
              <a:buSzPts val="1400"/>
              <a:buAutoNum type="arabicPeriod"/>
            </a:pPr>
            <a:r>
              <a:rPr lang="en"/>
              <a:t>One day on Mercury takes 59 Earth days</a:t>
            </a:r>
            <a:endParaRPr/>
          </a:p>
        </p:txBody>
      </p:sp>
      <p:sp>
        <p:nvSpPr>
          <p:cNvPr id="1225" name="Google Shape;1225;p59"/>
          <p:cNvSpPr txBox="1"/>
          <p:nvPr/>
        </p:nvSpPr>
        <p:spPr>
          <a:xfrm>
            <a:off x="720000" y="4058975"/>
            <a:ext cx="2919300" cy="604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Didact Gothic"/>
                <a:ea typeface="Didact Gothic"/>
                <a:cs typeface="Didact Gothic"/>
                <a:sym typeface="Didact Gothic"/>
              </a:rPr>
              <a:t>You can describe this step of the exercise here</a:t>
            </a:r>
            <a:endParaRPr>
              <a:solidFill>
                <a:srgbClr val="150045"/>
              </a:solidFill>
              <a:latin typeface="Didact Gothic"/>
              <a:ea typeface="Didact Gothic"/>
              <a:cs typeface="Didact Gothic"/>
              <a:sym typeface="Didact Gothic"/>
            </a:endParaRPr>
          </a:p>
        </p:txBody>
      </p:sp>
      <p:sp>
        <p:nvSpPr>
          <p:cNvPr id="1226" name="Google Shape;1226;p59"/>
          <p:cNvSpPr txBox="1"/>
          <p:nvPr/>
        </p:nvSpPr>
        <p:spPr>
          <a:xfrm>
            <a:off x="720000" y="2943975"/>
            <a:ext cx="2919300" cy="604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rgbClr val="150045"/>
                </a:solidFill>
                <a:latin typeface="Didact Gothic"/>
                <a:ea typeface="Didact Gothic"/>
                <a:cs typeface="Didact Gothic"/>
                <a:sym typeface="Didact Gothic"/>
              </a:rPr>
              <a:t>You can describe this step of the exercise here</a:t>
            </a:r>
            <a:endParaRPr>
              <a:solidFill>
                <a:srgbClr val="150045"/>
              </a:solidFill>
              <a:latin typeface="Didact Gothic"/>
              <a:ea typeface="Didact Gothic"/>
              <a:cs typeface="Didact Gothic"/>
              <a:sym typeface="Didact Gothic"/>
            </a:endParaRPr>
          </a:p>
        </p:txBody>
      </p:sp>
      <p:sp>
        <p:nvSpPr>
          <p:cNvPr id="1227" name="Google Shape;1227;p59"/>
          <p:cNvSpPr txBox="1"/>
          <p:nvPr/>
        </p:nvSpPr>
        <p:spPr>
          <a:xfrm>
            <a:off x="5511474" y="2943963"/>
            <a:ext cx="29193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You can describe this step of the exercise here</a:t>
            </a:r>
            <a:endParaRPr>
              <a:solidFill>
                <a:srgbClr val="150045"/>
              </a:solidFill>
              <a:latin typeface="Didact Gothic"/>
              <a:ea typeface="Didact Gothic"/>
              <a:cs typeface="Didact Gothic"/>
              <a:sym typeface="Didact Gothic"/>
            </a:endParaRPr>
          </a:p>
        </p:txBody>
      </p:sp>
      <p:sp>
        <p:nvSpPr>
          <p:cNvPr id="1228" name="Google Shape;1228;p59"/>
          <p:cNvSpPr txBox="1"/>
          <p:nvPr/>
        </p:nvSpPr>
        <p:spPr>
          <a:xfrm>
            <a:off x="5511474" y="4033075"/>
            <a:ext cx="2919300" cy="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You can describe this step of the exercise here</a:t>
            </a:r>
            <a:endParaRPr>
              <a:solidFill>
                <a:srgbClr val="150045"/>
              </a:solidFill>
              <a:latin typeface="Didact Gothic"/>
              <a:ea typeface="Didact Gothic"/>
              <a:cs typeface="Didact Gothic"/>
              <a:sym typeface="Didact Gothic"/>
            </a:endParaRPr>
          </a:p>
        </p:txBody>
      </p:sp>
      <p:sp>
        <p:nvSpPr>
          <p:cNvPr id="1229" name="Google Shape;1229;p59"/>
          <p:cNvSpPr txBox="1"/>
          <p:nvPr/>
        </p:nvSpPr>
        <p:spPr>
          <a:xfrm>
            <a:off x="719999" y="2760425"/>
            <a:ext cx="2919300" cy="363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000">
                <a:solidFill>
                  <a:srgbClr val="150045"/>
                </a:solidFill>
                <a:latin typeface="Russo One"/>
                <a:ea typeface="Russo One"/>
                <a:cs typeface="Russo One"/>
                <a:sym typeface="Russo One"/>
              </a:rPr>
              <a:t>First step</a:t>
            </a:r>
            <a:endParaRPr sz="2000">
              <a:solidFill>
                <a:srgbClr val="150045"/>
              </a:solidFill>
              <a:latin typeface="Russo One"/>
              <a:ea typeface="Russo One"/>
              <a:cs typeface="Russo One"/>
              <a:sym typeface="Russo One"/>
            </a:endParaRPr>
          </a:p>
        </p:txBody>
      </p:sp>
      <p:sp>
        <p:nvSpPr>
          <p:cNvPr id="1230" name="Google Shape;1230;p59"/>
          <p:cNvSpPr txBox="1"/>
          <p:nvPr/>
        </p:nvSpPr>
        <p:spPr>
          <a:xfrm>
            <a:off x="5511476" y="2760413"/>
            <a:ext cx="2919300" cy="363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50045"/>
                </a:solidFill>
                <a:latin typeface="Russo One"/>
                <a:ea typeface="Russo One"/>
                <a:cs typeface="Russo One"/>
                <a:sym typeface="Russo One"/>
              </a:rPr>
              <a:t>Second step</a:t>
            </a:r>
            <a:endParaRPr sz="2000">
              <a:solidFill>
                <a:srgbClr val="150045"/>
              </a:solidFill>
              <a:latin typeface="Russo One"/>
              <a:ea typeface="Russo One"/>
              <a:cs typeface="Russo One"/>
              <a:sym typeface="Russo One"/>
            </a:endParaRPr>
          </a:p>
        </p:txBody>
      </p:sp>
      <p:sp>
        <p:nvSpPr>
          <p:cNvPr id="1231" name="Google Shape;1231;p59"/>
          <p:cNvSpPr txBox="1"/>
          <p:nvPr/>
        </p:nvSpPr>
        <p:spPr>
          <a:xfrm>
            <a:off x="719999" y="3875376"/>
            <a:ext cx="2919300" cy="363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000">
                <a:solidFill>
                  <a:srgbClr val="150045"/>
                </a:solidFill>
                <a:latin typeface="Russo One"/>
                <a:ea typeface="Russo One"/>
                <a:cs typeface="Russo One"/>
                <a:sym typeface="Russo One"/>
              </a:rPr>
              <a:t>The last step</a:t>
            </a:r>
            <a:endParaRPr sz="2000">
              <a:solidFill>
                <a:srgbClr val="150045"/>
              </a:solidFill>
              <a:latin typeface="Russo One"/>
              <a:ea typeface="Russo One"/>
              <a:cs typeface="Russo One"/>
              <a:sym typeface="Russo One"/>
            </a:endParaRPr>
          </a:p>
        </p:txBody>
      </p:sp>
      <p:sp>
        <p:nvSpPr>
          <p:cNvPr id="1232" name="Google Shape;1232;p59"/>
          <p:cNvSpPr txBox="1"/>
          <p:nvPr/>
        </p:nvSpPr>
        <p:spPr>
          <a:xfrm>
            <a:off x="5511476" y="3849476"/>
            <a:ext cx="2919300" cy="363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50045"/>
                </a:solidFill>
                <a:latin typeface="Russo One"/>
                <a:ea typeface="Russo One"/>
                <a:cs typeface="Russo One"/>
                <a:sym typeface="Russo One"/>
              </a:rPr>
              <a:t>Third step</a:t>
            </a:r>
            <a:endParaRPr sz="2000">
              <a:solidFill>
                <a:srgbClr val="150045"/>
              </a:solidFill>
              <a:latin typeface="Russo One"/>
              <a:ea typeface="Russo One"/>
              <a:cs typeface="Russo One"/>
              <a:sym typeface="Russo One"/>
            </a:endParaRPr>
          </a:p>
        </p:txBody>
      </p:sp>
      <p:sp>
        <p:nvSpPr>
          <p:cNvPr id="1233" name="Google Shape;1233;p59"/>
          <p:cNvSpPr txBox="1"/>
          <p:nvPr/>
        </p:nvSpPr>
        <p:spPr>
          <a:xfrm>
            <a:off x="3682425" y="3849475"/>
            <a:ext cx="786600" cy="604200"/>
          </a:xfrm>
          <a:prstGeom prst="rect">
            <a:avLst/>
          </a:prstGeom>
          <a:solidFill>
            <a:schemeClr val="accent2"/>
          </a:solidFill>
          <a:ln cap="flat" cmpd="sng" w="9525">
            <a:solidFill>
              <a:srgbClr val="1500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solidFill>
                  <a:srgbClr val="150045"/>
                </a:solidFill>
                <a:latin typeface="Russo One"/>
                <a:ea typeface="Russo One"/>
                <a:cs typeface="Russo One"/>
                <a:sym typeface="Russo One"/>
              </a:rPr>
              <a:t>04</a:t>
            </a:r>
            <a:endParaRPr sz="3500">
              <a:solidFill>
                <a:srgbClr val="150045"/>
              </a:solidFill>
              <a:latin typeface="Russo One"/>
              <a:ea typeface="Russo One"/>
              <a:cs typeface="Russo One"/>
              <a:sym typeface="Russo One"/>
            </a:endParaRPr>
          </a:p>
        </p:txBody>
      </p:sp>
      <p:sp>
        <p:nvSpPr>
          <p:cNvPr id="1234" name="Google Shape;1234;p59"/>
          <p:cNvSpPr txBox="1"/>
          <p:nvPr/>
        </p:nvSpPr>
        <p:spPr>
          <a:xfrm>
            <a:off x="3682425" y="2720725"/>
            <a:ext cx="786600" cy="604200"/>
          </a:xfrm>
          <a:prstGeom prst="rect">
            <a:avLst/>
          </a:prstGeom>
          <a:solidFill>
            <a:srgbClr val="F999B5"/>
          </a:solidFill>
          <a:ln cap="flat" cmpd="sng" w="9525">
            <a:solidFill>
              <a:srgbClr val="1500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solidFill>
                  <a:srgbClr val="150045"/>
                </a:solidFill>
                <a:latin typeface="Russo One"/>
                <a:ea typeface="Russo One"/>
                <a:cs typeface="Russo One"/>
                <a:sym typeface="Russo One"/>
              </a:rPr>
              <a:t>01</a:t>
            </a:r>
            <a:endParaRPr sz="3500">
              <a:solidFill>
                <a:srgbClr val="150045"/>
              </a:solidFill>
              <a:latin typeface="Russo One"/>
              <a:ea typeface="Russo One"/>
              <a:cs typeface="Russo One"/>
              <a:sym typeface="Russo One"/>
            </a:endParaRPr>
          </a:p>
        </p:txBody>
      </p:sp>
      <p:sp>
        <p:nvSpPr>
          <p:cNvPr id="1235" name="Google Shape;1235;p59"/>
          <p:cNvSpPr txBox="1"/>
          <p:nvPr/>
        </p:nvSpPr>
        <p:spPr>
          <a:xfrm>
            <a:off x="4674975" y="2736475"/>
            <a:ext cx="786600" cy="572700"/>
          </a:xfrm>
          <a:prstGeom prst="rect">
            <a:avLst/>
          </a:prstGeom>
          <a:solidFill>
            <a:schemeClr val="accent2"/>
          </a:solidFill>
          <a:ln cap="flat" cmpd="sng" w="9525">
            <a:solidFill>
              <a:srgbClr val="1500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solidFill>
                  <a:srgbClr val="150045"/>
                </a:solidFill>
                <a:latin typeface="Russo One"/>
                <a:ea typeface="Russo One"/>
                <a:cs typeface="Russo One"/>
                <a:sym typeface="Russo One"/>
              </a:rPr>
              <a:t>02</a:t>
            </a:r>
            <a:endParaRPr sz="3500">
              <a:solidFill>
                <a:srgbClr val="150045"/>
              </a:solidFill>
              <a:latin typeface="Russo One"/>
              <a:ea typeface="Russo One"/>
              <a:cs typeface="Russo One"/>
              <a:sym typeface="Russo One"/>
            </a:endParaRPr>
          </a:p>
        </p:txBody>
      </p:sp>
      <p:sp>
        <p:nvSpPr>
          <p:cNvPr id="1236" name="Google Shape;1236;p59"/>
          <p:cNvSpPr txBox="1"/>
          <p:nvPr/>
        </p:nvSpPr>
        <p:spPr>
          <a:xfrm>
            <a:off x="4674975" y="3849463"/>
            <a:ext cx="786600" cy="604200"/>
          </a:xfrm>
          <a:prstGeom prst="rect">
            <a:avLst/>
          </a:prstGeom>
          <a:solidFill>
            <a:schemeClr val="dk2"/>
          </a:solidFill>
          <a:ln cap="flat" cmpd="sng" w="9525">
            <a:solidFill>
              <a:srgbClr val="1500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solidFill>
                  <a:srgbClr val="150045"/>
                </a:solidFill>
                <a:latin typeface="Russo One"/>
                <a:ea typeface="Russo One"/>
                <a:cs typeface="Russo One"/>
                <a:sym typeface="Russo One"/>
              </a:rPr>
              <a:t>03</a:t>
            </a:r>
            <a:endParaRPr sz="3500">
              <a:solidFill>
                <a:srgbClr val="150045"/>
              </a:solidFill>
              <a:latin typeface="Russo One"/>
              <a:ea typeface="Russo One"/>
              <a:cs typeface="Russo One"/>
              <a:sym typeface="Russo One"/>
            </a:endParaRPr>
          </a:p>
        </p:txBody>
      </p:sp>
      <p:cxnSp>
        <p:nvCxnSpPr>
          <p:cNvPr id="1237" name="Google Shape;1237;p59"/>
          <p:cNvCxnSpPr>
            <a:endCxn id="1235" idx="1"/>
          </p:cNvCxnSpPr>
          <p:nvPr/>
        </p:nvCxnSpPr>
        <p:spPr>
          <a:xfrm>
            <a:off x="4468875" y="3022225"/>
            <a:ext cx="206100" cy="600"/>
          </a:xfrm>
          <a:prstGeom prst="bentConnector3">
            <a:avLst>
              <a:gd fmla="val 50000" name="adj1"/>
            </a:avLst>
          </a:prstGeom>
          <a:noFill/>
          <a:ln cap="flat" cmpd="sng" w="19050">
            <a:solidFill>
              <a:schemeClr val="dk1"/>
            </a:solidFill>
            <a:prstDash val="solid"/>
            <a:round/>
            <a:headEnd len="med" w="med" type="none"/>
            <a:tailEnd len="med" w="med" type="none"/>
          </a:ln>
        </p:spPr>
      </p:cxnSp>
      <p:cxnSp>
        <p:nvCxnSpPr>
          <p:cNvPr id="1238" name="Google Shape;1238;p59"/>
          <p:cNvCxnSpPr>
            <a:stCxn id="1235" idx="2"/>
            <a:endCxn id="1236" idx="0"/>
          </p:cNvCxnSpPr>
          <p:nvPr/>
        </p:nvCxnSpPr>
        <p:spPr>
          <a:xfrm flipH="1" rot="-5400000">
            <a:off x="4798425" y="3579025"/>
            <a:ext cx="540300" cy="600"/>
          </a:xfrm>
          <a:prstGeom prst="bentConnector3">
            <a:avLst>
              <a:gd fmla="val 49999" name="adj1"/>
            </a:avLst>
          </a:prstGeom>
          <a:noFill/>
          <a:ln cap="flat" cmpd="sng" w="19050">
            <a:solidFill>
              <a:schemeClr val="dk1"/>
            </a:solidFill>
            <a:prstDash val="solid"/>
            <a:round/>
            <a:headEnd len="med" w="med" type="none"/>
            <a:tailEnd len="med" w="med" type="none"/>
          </a:ln>
        </p:spPr>
      </p:cxnSp>
      <p:cxnSp>
        <p:nvCxnSpPr>
          <p:cNvPr id="1239" name="Google Shape;1239;p59"/>
          <p:cNvCxnSpPr>
            <a:stCxn id="1236" idx="1"/>
            <a:endCxn id="1233" idx="3"/>
          </p:cNvCxnSpPr>
          <p:nvPr/>
        </p:nvCxnSpPr>
        <p:spPr>
          <a:xfrm flipH="1">
            <a:off x="4468875" y="4151563"/>
            <a:ext cx="206100" cy="600"/>
          </a:xfrm>
          <a:prstGeom prst="bentConnector3">
            <a:avLst>
              <a:gd fmla="val 49964" name="adj1"/>
            </a:avLst>
          </a:prstGeom>
          <a:noFill/>
          <a:ln cap="flat" cmpd="sng" w="19050">
            <a:solidFill>
              <a:schemeClr val="dk1"/>
            </a:solidFill>
            <a:prstDash val="solid"/>
            <a:round/>
            <a:headEnd len="med" w="med" type="none"/>
            <a:tailEnd len="med" w="med" type="none"/>
          </a:ln>
        </p:spPr>
      </p:cxnSp>
      <p:cxnSp>
        <p:nvCxnSpPr>
          <p:cNvPr id="1240" name="Google Shape;1240;p59"/>
          <p:cNvCxnSpPr>
            <a:stCxn id="1233" idx="0"/>
            <a:endCxn id="1234" idx="2"/>
          </p:cNvCxnSpPr>
          <p:nvPr/>
        </p:nvCxnSpPr>
        <p:spPr>
          <a:xfrm rot="-5400000">
            <a:off x="3813825" y="3586975"/>
            <a:ext cx="524400" cy="600"/>
          </a:xfrm>
          <a:prstGeom prst="bentConnector3">
            <a:avLst>
              <a:gd fmla="val 50014"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1246" name="Google Shape;1246;p60"/>
          <p:cNvSpPr txBox="1"/>
          <p:nvPr/>
        </p:nvSpPr>
        <p:spPr>
          <a:xfrm>
            <a:off x="981900" y="4270575"/>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Follow the link in the graph to modify its data and then paste the new one here. </a:t>
            </a:r>
            <a:r>
              <a:rPr b="1" lang="en" sz="1000" u="sng">
                <a:solidFill>
                  <a:schemeClr val="dk1"/>
                </a:solid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000" u="sng">
              <a:solidFill>
                <a:schemeClr val="dk1"/>
              </a:solidFill>
              <a:latin typeface="Didact Gothic"/>
              <a:ea typeface="Didact Gothic"/>
              <a:cs typeface="Didact Gothic"/>
              <a:sym typeface="Didact Gothic"/>
            </a:endParaRPr>
          </a:p>
        </p:txBody>
      </p:sp>
      <p:sp>
        <p:nvSpPr>
          <p:cNvPr id="1247" name="Google Shape;1247;p60"/>
          <p:cNvSpPr txBox="1"/>
          <p:nvPr/>
        </p:nvSpPr>
        <p:spPr>
          <a:xfrm>
            <a:off x="5812400" y="1656375"/>
            <a:ext cx="1673100" cy="527700"/>
          </a:xfrm>
          <a:prstGeom prst="rect">
            <a:avLst/>
          </a:prstGeom>
          <a:solidFill>
            <a:schemeClr val="dk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usso One"/>
                <a:ea typeface="Russo One"/>
                <a:cs typeface="Russo One"/>
                <a:sym typeface="Russo One"/>
              </a:rPr>
              <a:t>Mercury</a:t>
            </a:r>
            <a:endParaRPr sz="2000">
              <a:solidFill>
                <a:schemeClr val="dk1"/>
              </a:solidFill>
              <a:latin typeface="Russo One"/>
              <a:ea typeface="Russo One"/>
              <a:cs typeface="Russo One"/>
              <a:sym typeface="Russo One"/>
            </a:endParaRPr>
          </a:p>
        </p:txBody>
      </p:sp>
      <p:sp>
        <p:nvSpPr>
          <p:cNvPr id="1248" name="Google Shape;1248;p60"/>
          <p:cNvSpPr txBox="1"/>
          <p:nvPr/>
        </p:nvSpPr>
        <p:spPr>
          <a:xfrm>
            <a:off x="5812400" y="2260275"/>
            <a:ext cx="16731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quite a small planet</a:t>
            </a:r>
            <a:endParaRPr>
              <a:solidFill>
                <a:schemeClr val="dk1"/>
              </a:solidFill>
              <a:latin typeface="Didact Gothic"/>
              <a:ea typeface="Didact Gothic"/>
              <a:cs typeface="Didact Gothic"/>
              <a:sym typeface="Didact Gothic"/>
            </a:endParaRPr>
          </a:p>
        </p:txBody>
      </p:sp>
      <p:sp>
        <p:nvSpPr>
          <p:cNvPr id="1249" name="Google Shape;1249;p60"/>
          <p:cNvSpPr txBox="1"/>
          <p:nvPr/>
        </p:nvSpPr>
        <p:spPr>
          <a:xfrm>
            <a:off x="4935050" y="2944224"/>
            <a:ext cx="1673100" cy="5277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usso One"/>
                <a:ea typeface="Russo One"/>
                <a:cs typeface="Russo One"/>
                <a:sym typeface="Russo One"/>
              </a:rPr>
              <a:t>Jupiter</a:t>
            </a:r>
            <a:endParaRPr sz="2000">
              <a:solidFill>
                <a:schemeClr val="dk1"/>
              </a:solidFill>
              <a:latin typeface="Russo One"/>
              <a:ea typeface="Russo One"/>
              <a:cs typeface="Russo One"/>
              <a:sym typeface="Russo One"/>
            </a:endParaRPr>
          </a:p>
        </p:txBody>
      </p:sp>
      <p:sp>
        <p:nvSpPr>
          <p:cNvPr id="1250" name="Google Shape;1250;p60"/>
          <p:cNvSpPr txBox="1"/>
          <p:nvPr/>
        </p:nvSpPr>
        <p:spPr>
          <a:xfrm>
            <a:off x="4935050" y="3548113"/>
            <a:ext cx="16731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an enormous planet</a:t>
            </a:r>
            <a:endParaRPr>
              <a:solidFill>
                <a:schemeClr val="dk1"/>
              </a:solidFill>
              <a:latin typeface="Didact Gothic"/>
              <a:ea typeface="Didact Gothic"/>
              <a:cs typeface="Didact Gothic"/>
              <a:sym typeface="Didact Gothic"/>
            </a:endParaRPr>
          </a:p>
        </p:txBody>
      </p:sp>
      <p:sp>
        <p:nvSpPr>
          <p:cNvPr id="1251" name="Google Shape;1251;p60"/>
          <p:cNvSpPr txBox="1"/>
          <p:nvPr/>
        </p:nvSpPr>
        <p:spPr>
          <a:xfrm>
            <a:off x="6725000" y="2944225"/>
            <a:ext cx="1673100" cy="527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usso One"/>
                <a:ea typeface="Russo One"/>
                <a:cs typeface="Russo One"/>
                <a:sym typeface="Russo One"/>
              </a:rPr>
              <a:t>Venus</a:t>
            </a:r>
            <a:endParaRPr sz="2000">
              <a:solidFill>
                <a:schemeClr val="dk1"/>
              </a:solidFill>
              <a:latin typeface="Russo One"/>
              <a:ea typeface="Russo One"/>
              <a:cs typeface="Russo One"/>
              <a:sym typeface="Russo One"/>
            </a:endParaRPr>
          </a:p>
        </p:txBody>
      </p:sp>
      <p:sp>
        <p:nvSpPr>
          <p:cNvPr id="1252" name="Google Shape;1252;p60"/>
          <p:cNvSpPr txBox="1"/>
          <p:nvPr/>
        </p:nvSpPr>
        <p:spPr>
          <a:xfrm>
            <a:off x="6725000" y="3548125"/>
            <a:ext cx="16731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has very high temperatures</a:t>
            </a:r>
            <a:endParaRPr>
              <a:solidFill>
                <a:schemeClr val="dk1"/>
              </a:solidFill>
              <a:latin typeface="Didact Gothic"/>
              <a:ea typeface="Didact Gothic"/>
              <a:cs typeface="Didact Gothic"/>
              <a:sym typeface="Didact Gothic"/>
            </a:endParaRPr>
          </a:p>
        </p:txBody>
      </p:sp>
      <p:pic>
        <p:nvPicPr>
          <p:cNvPr id="1253" name="Google Shape;1253;p60" title="Gráfico">
            <a:hlinkClick r:id="rId4"/>
          </p:cNvPr>
          <p:cNvPicPr preferRelativeResize="0"/>
          <p:nvPr/>
        </p:nvPicPr>
        <p:blipFill>
          <a:blip r:embed="rId5">
            <a:alphaModFix/>
          </a:blip>
          <a:stretch>
            <a:fillRect/>
          </a:stretch>
        </p:blipFill>
        <p:spPr>
          <a:xfrm>
            <a:off x="720000" y="1322525"/>
            <a:ext cx="4189993" cy="29480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61"/>
          <p:cNvSpPr txBox="1"/>
          <p:nvPr/>
        </p:nvSpPr>
        <p:spPr>
          <a:xfrm flipH="1">
            <a:off x="6370039" y="1094775"/>
            <a:ext cx="2060700" cy="450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Venus</a:t>
            </a:r>
            <a:endParaRPr sz="2000">
              <a:solidFill>
                <a:schemeClr val="dk1"/>
              </a:solidFill>
              <a:latin typeface="Russo One"/>
              <a:ea typeface="Russo One"/>
              <a:cs typeface="Russo One"/>
              <a:sym typeface="Russo One"/>
            </a:endParaRPr>
          </a:p>
        </p:txBody>
      </p:sp>
      <p:sp>
        <p:nvSpPr>
          <p:cNvPr id="1259" name="Google Shape;1259;p61"/>
          <p:cNvSpPr txBox="1"/>
          <p:nvPr/>
        </p:nvSpPr>
        <p:spPr>
          <a:xfrm flipH="1">
            <a:off x="6370038" y="3633550"/>
            <a:ext cx="2060700" cy="450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Mars</a:t>
            </a:r>
            <a:endParaRPr sz="2000">
              <a:solidFill>
                <a:schemeClr val="dk1"/>
              </a:solidFill>
              <a:latin typeface="Russo One"/>
              <a:ea typeface="Russo One"/>
              <a:cs typeface="Russo One"/>
              <a:sym typeface="Russo One"/>
            </a:endParaRPr>
          </a:p>
        </p:txBody>
      </p:sp>
      <p:sp>
        <p:nvSpPr>
          <p:cNvPr id="1260" name="Google Shape;1260;p61"/>
          <p:cNvSpPr txBox="1"/>
          <p:nvPr/>
        </p:nvSpPr>
        <p:spPr>
          <a:xfrm flipH="1">
            <a:off x="6370074" y="2364175"/>
            <a:ext cx="2060700" cy="4500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Mercury</a:t>
            </a:r>
            <a:endParaRPr sz="2000">
              <a:solidFill>
                <a:schemeClr val="dk1"/>
              </a:solidFill>
              <a:latin typeface="Russo One"/>
              <a:ea typeface="Russo One"/>
              <a:cs typeface="Russo One"/>
              <a:sym typeface="Russo One"/>
            </a:endParaRPr>
          </a:p>
        </p:txBody>
      </p:sp>
      <p:sp>
        <p:nvSpPr>
          <p:cNvPr id="1261" name="Google Shape;1261;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a:t>
            </a:r>
            <a:r>
              <a:rPr lang="en">
                <a:solidFill>
                  <a:srgbClr val="F4C5B1"/>
                </a:solidFill>
              </a:rPr>
              <a:t> </a:t>
            </a:r>
            <a:r>
              <a:rPr lang="en"/>
              <a:t>map</a:t>
            </a:r>
            <a:endParaRPr/>
          </a:p>
        </p:txBody>
      </p:sp>
      <p:sp>
        <p:nvSpPr>
          <p:cNvPr id="1262" name="Google Shape;1262;p61"/>
          <p:cNvSpPr txBox="1"/>
          <p:nvPr/>
        </p:nvSpPr>
        <p:spPr>
          <a:xfrm flipH="1">
            <a:off x="6370050" y="1545846"/>
            <a:ext cx="2060700" cy="57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1263" name="Google Shape;1263;p61"/>
          <p:cNvSpPr txBox="1"/>
          <p:nvPr/>
        </p:nvSpPr>
        <p:spPr>
          <a:xfrm flipH="1">
            <a:off x="6370050" y="4084621"/>
            <a:ext cx="2060700" cy="57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Despite being red, Mars is a very cold place</a:t>
            </a:r>
            <a:endParaRPr>
              <a:solidFill>
                <a:schemeClr val="dk1"/>
              </a:solidFill>
              <a:latin typeface="Didact Gothic"/>
              <a:ea typeface="Didact Gothic"/>
              <a:cs typeface="Didact Gothic"/>
              <a:sym typeface="Didact Gothic"/>
            </a:endParaRPr>
          </a:p>
        </p:txBody>
      </p:sp>
      <p:sp>
        <p:nvSpPr>
          <p:cNvPr id="1264" name="Google Shape;1264;p61"/>
          <p:cNvSpPr txBox="1"/>
          <p:nvPr/>
        </p:nvSpPr>
        <p:spPr>
          <a:xfrm flipH="1">
            <a:off x="6370075" y="2815229"/>
            <a:ext cx="2060700" cy="57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grpSp>
        <p:nvGrpSpPr>
          <p:cNvPr id="1265" name="Google Shape;1265;p61"/>
          <p:cNvGrpSpPr/>
          <p:nvPr/>
        </p:nvGrpSpPr>
        <p:grpSpPr>
          <a:xfrm>
            <a:off x="719991" y="1496643"/>
            <a:ext cx="4919741" cy="2620545"/>
            <a:chOff x="233350" y="949250"/>
            <a:chExt cx="7137300" cy="3802300"/>
          </a:xfrm>
        </p:grpSpPr>
        <p:sp>
          <p:nvSpPr>
            <p:cNvPr id="1266" name="Google Shape;1266;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7" name="Google Shape;1317;p61"/>
          <p:cNvCxnSpPr>
            <a:stCxn id="1258" idx="3"/>
          </p:cNvCxnSpPr>
          <p:nvPr/>
        </p:nvCxnSpPr>
        <p:spPr>
          <a:xfrm flipH="1">
            <a:off x="4117039" y="1319775"/>
            <a:ext cx="2253000" cy="708900"/>
          </a:xfrm>
          <a:prstGeom prst="bentConnector3">
            <a:avLst>
              <a:gd fmla="val 74962" name="adj1"/>
            </a:avLst>
          </a:prstGeom>
          <a:noFill/>
          <a:ln cap="flat" cmpd="sng" w="19050">
            <a:solidFill>
              <a:schemeClr val="dk1"/>
            </a:solidFill>
            <a:prstDash val="solid"/>
            <a:round/>
            <a:headEnd len="med" w="med" type="none"/>
            <a:tailEnd len="med" w="med" type="oval"/>
          </a:ln>
        </p:spPr>
      </p:cxnSp>
      <p:cxnSp>
        <p:nvCxnSpPr>
          <p:cNvPr id="1318" name="Google Shape;1318;p61"/>
          <p:cNvCxnSpPr>
            <a:stCxn id="1260" idx="3"/>
          </p:cNvCxnSpPr>
          <p:nvPr/>
        </p:nvCxnSpPr>
        <p:spPr>
          <a:xfrm flipH="1">
            <a:off x="3265374" y="2589175"/>
            <a:ext cx="3104700" cy="401700"/>
          </a:xfrm>
          <a:prstGeom prst="bentConnector3">
            <a:avLst>
              <a:gd fmla="val 24828" name="adj1"/>
            </a:avLst>
          </a:prstGeom>
          <a:noFill/>
          <a:ln cap="flat" cmpd="sng" w="19050">
            <a:solidFill>
              <a:schemeClr val="dk1"/>
            </a:solidFill>
            <a:prstDash val="solid"/>
            <a:round/>
            <a:headEnd len="med" w="med" type="none"/>
            <a:tailEnd len="med" w="med" type="oval"/>
          </a:ln>
        </p:spPr>
      </p:cxnSp>
      <p:cxnSp>
        <p:nvCxnSpPr>
          <p:cNvPr id="1319" name="Google Shape;1319;p61"/>
          <p:cNvCxnSpPr>
            <a:stCxn id="1259" idx="3"/>
          </p:cNvCxnSpPr>
          <p:nvPr/>
        </p:nvCxnSpPr>
        <p:spPr>
          <a:xfrm rot="10800000">
            <a:off x="1573038" y="2241250"/>
            <a:ext cx="4797000" cy="1617300"/>
          </a:xfrm>
          <a:prstGeom prst="bentConnector3">
            <a:avLst>
              <a:gd fmla="val 106229"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84" name="Google Shape;784;p35"/>
          <p:cNvSpPr txBox="1"/>
          <p:nvPr>
            <p:ph idx="3" type="subTitle"/>
          </p:nvPr>
        </p:nvSpPr>
        <p:spPr>
          <a:xfrm>
            <a:off x="1566150" y="4017100"/>
            <a:ext cx="2919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785" name="Google Shape;785;p35"/>
          <p:cNvSpPr txBox="1"/>
          <p:nvPr>
            <p:ph idx="1" type="subTitle"/>
          </p:nvPr>
        </p:nvSpPr>
        <p:spPr>
          <a:xfrm>
            <a:off x="1566150" y="2320925"/>
            <a:ext cx="2919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86" name="Google Shape;786;p35"/>
          <p:cNvSpPr txBox="1"/>
          <p:nvPr>
            <p:ph idx="2" type="subTitle"/>
          </p:nvPr>
        </p:nvSpPr>
        <p:spPr>
          <a:xfrm>
            <a:off x="4947924" y="2320925"/>
            <a:ext cx="2919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87" name="Google Shape;787;p35"/>
          <p:cNvSpPr txBox="1"/>
          <p:nvPr>
            <p:ph idx="4" type="subTitle"/>
          </p:nvPr>
        </p:nvSpPr>
        <p:spPr>
          <a:xfrm>
            <a:off x="4947924" y="4017100"/>
            <a:ext cx="2919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88" name="Google Shape;788;p35"/>
          <p:cNvSpPr txBox="1"/>
          <p:nvPr>
            <p:ph idx="5" type="subTitle"/>
          </p:nvPr>
        </p:nvSpPr>
        <p:spPr>
          <a:xfrm>
            <a:off x="1566149" y="2137375"/>
            <a:ext cx="2919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789" name="Google Shape;789;p35"/>
          <p:cNvSpPr txBox="1"/>
          <p:nvPr>
            <p:ph idx="6" type="subTitle"/>
          </p:nvPr>
        </p:nvSpPr>
        <p:spPr>
          <a:xfrm>
            <a:off x="4947926" y="2137375"/>
            <a:ext cx="2919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 of the topic</a:t>
            </a:r>
            <a:endParaRPr/>
          </a:p>
        </p:txBody>
      </p:sp>
      <p:sp>
        <p:nvSpPr>
          <p:cNvPr id="790" name="Google Shape;790;p35"/>
          <p:cNvSpPr txBox="1"/>
          <p:nvPr>
            <p:ph idx="7" type="subTitle"/>
          </p:nvPr>
        </p:nvSpPr>
        <p:spPr>
          <a:xfrm>
            <a:off x="1566149" y="3833501"/>
            <a:ext cx="2919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a:t>
            </a:r>
            <a:endParaRPr/>
          </a:p>
        </p:txBody>
      </p:sp>
      <p:sp>
        <p:nvSpPr>
          <p:cNvPr id="791" name="Google Shape;791;p35"/>
          <p:cNvSpPr txBox="1"/>
          <p:nvPr>
            <p:ph idx="8" type="subTitle"/>
          </p:nvPr>
        </p:nvSpPr>
        <p:spPr>
          <a:xfrm>
            <a:off x="4947926" y="3833501"/>
            <a:ext cx="2919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Practical exercise</a:t>
            </a:r>
            <a:endParaRPr/>
          </a:p>
        </p:txBody>
      </p:sp>
      <p:sp>
        <p:nvSpPr>
          <p:cNvPr id="792" name="Google Shape;792;p35"/>
          <p:cNvSpPr txBox="1"/>
          <p:nvPr>
            <p:ph idx="9" type="title"/>
          </p:nvPr>
        </p:nvSpPr>
        <p:spPr>
          <a:xfrm>
            <a:off x="1566150" y="3077200"/>
            <a:ext cx="786600" cy="6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93" name="Google Shape;793;p35"/>
          <p:cNvSpPr txBox="1"/>
          <p:nvPr>
            <p:ph idx="13" type="title"/>
          </p:nvPr>
        </p:nvSpPr>
        <p:spPr>
          <a:xfrm>
            <a:off x="1566150" y="1367225"/>
            <a:ext cx="786600" cy="6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94" name="Google Shape;794;p35"/>
          <p:cNvSpPr txBox="1"/>
          <p:nvPr>
            <p:ph idx="14" type="title"/>
          </p:nvPr>
        </p:nvSpPr>
        <p:spPr>
          <a:xfrm>
            <a:off x="4947925" y="1420975"/>
            <a:ext cx="786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95" name="Google Shape;795;p35"/>
          <p:cNvSpPr txBox="1"/>
          <p:nvPr>
            <p:ph idx="15" type="title"/>
          </p:nvPr>
        </p:nvSpPr>
        <p:spPr>
          <a:xfrm>
            <a:off x="4947925" y="3077213"/>
            <a:ext cx="786600" cy="6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pSp>
        <p:nvGrpSpPr>
          <p:cNvPr id="1324" name="Google Shape;1324;p62"/>
          <p:cNvGrpSpPr/>
          <p:nvPr/>
        </p:nvGrpSpPr>
        <p:grpSpPr>
          <a:xfrm>
            <a:off x="5151205" y="1323607"/>
            <a:ext cx="3432984" cy="2496295"/>
            <a:chOff x="331763" y="414153"/>
            <a:chExt cx="6903246" cy="5019697"/>
          </a:xfrm>
        </p:grpSpPr>
        <p:sp>
          <p:nvSpPr>
            <p:cNvPr id="1325" name="Google Shape;1325;p62"/>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9" name="Google Shape;1329;p62"/>
          <p:cNvPicPr preferRelativeResize="0"/>
          <p:nvPr/>
        </p:nvPicPr>
        <p:blipFill>
          <a:blip r:embed="rId3">
            <a:alphaModFix/>
          </a:blip>
          <a:stretch>
            <a:fillRect/>
          </a:stretch>
        </p:blipFill>
        <p:spPr>
          <a:xfrm>
            <a:off x="5247724" y="1486375"/>
            <a:ext cx="3241550" cy="1823375"/>
          </a:xfrm>
          <a:prstGeom prst="rect">
            <a:avLst/>
          </a:prstGeom>
          <a:noFill/>
          <a:ln cap="flat" cmpd="sng" w="9525">
            <a:solidFill>
              <a:schemeClr val="dk1"/>
            </a:solidFill>
            <a:prstDash val="solid"/>
            <a:round/>
            <a:headEnd len="sm" w="sm" type="none"/>
            <a:tailEnd len="sm" w="sm" type="none"/>
          </a:ln>
        </p:spPr>
      </p:pic>
      <p:sp>
        <p:nvSpPr>
          <p:cNvPr id="1330" name="Google Shape;1330;p62"/>
          <p:cNvSpPr txBox="1"/>
          <p:nvPr>
            <p:ph type="title"/>
          </p:nvPr>
        </p:nvSpPr>
        <p:spPr>
          <a:xfrm>
            <a:off x="720000" y="1529150"/>
            <a:ext cx="35979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331" name="Google Shape;1331;p62"/>
          <p:cNvSpPr txBox="1"/>
          <p:nvPr>
            <p:ph idx="1" type="subTitle"/>
          </p:nvPr>
        </p:nvSpPr>
        <p:spPr>
          <a:xfrm>
            <a:off x="720000" y="2592350"/>
            <a:ext cx="35979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a:t>
            </a:r>
            <a:r>
              <a:rPr lang="en"/>
              <a:t> them </a:t>
            </a:r>
            <a:r>
              <a:rPr lang="en"/>
              <a:t>and select “Replace image”</a:t>
            </a:r>
            <a:endParaRPr/>
          </a:p>
        </p:txBody>
      </p:sp>
      <p:sp>
        <p:nvSpPr>
          <p:cNvPr id="1332" name="Google Shape;1332;p62"/>
          <p:cNvSpPr/>
          <p:nvPr/>
        </p:nvSpPr>
        <p:spPr>
          <a:xfrm>
            <a:off x="4671285"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62"/>
          <p:cNvGrpSpPr/>
          <p:nvPr/>
        </p:nvGrpSpPr>
        <p:grpSpPr>
          <a:xfrm>
            <a:off x="4615119" y="1806239"/>
            <a:ext cx="1214752" cy="2465737"/>
            <a:chOff x="5186401" y="494525"/>
            <a:chExt cx="1834973" cy="3724678"/>
          </a:xfrm>
        </p:grpSpPr>
        <p:sp>
          <p:nvSpPr>
            <p:cNvPr id="1334" name="Google Shape;1334;p62"/>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2"/>
          <p:cNvGrpSpPr/>
          <p:nvPr/>
        </p:nvGrpSpPr>
        <p:grpSpPr>
          <a:xfrm>
            <a:off x="4412530" y="820996"/>
            <a:ext cx="738667" cy="502594"/>
            <a:chOff x="200200" y="2278225"/>
            <a:chExt cx="862425" cy="586800"/>
          </a:xfrm>
        </p:grpSpPr>
        <p:sp>
          <p:nvSpPr>
            <p:cNvPr id="1337" name="Google Shape;1337;p62"/>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62"/>
          <p:cNvGrpSpPr/>
          <p:nvPr/>
        </p:nvGrpSpPr>
        <p:grpSpPr>
          <a:xfrm>
            <a:off x="6174583" y="4182293"/>
            <a:ext cx="535749" cy="547122"/>
            <a:chOff x="3477650" y="837700"/>
            <a:chExt cx="314425" cy="321100"/>
          </a:xfrm>
        </p:grpSpPr>
        <p:sp>
          <p:nvSpPr>
            <p:cNvPr id="1342" name="Google Shape;1342;p62"/>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4" name="Google Shape;1344;p62"/>
          <p:cNvPicPr preferRelativeResize="0"/>
          <p:nvPr/>
        </p:nvPicPr>
        <p:blipFill rotWithShape="1">
          <a:blip r:embed="rId4">
            <a:alphaModFix/>
          </a:blip>
          <a:srcRect b="0" l="58505" r="2477" t="0"/>
          <a:stretch/>
        </p:blipFill>
        <p:spPr>
          <a:xfrm>
            <a:off x="4671275" y="2244850"/>
            <a:ext cx="1101926" cy="15885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a:t>
            </a:r>
            <a:endParaRPr/>
          </a:p>
        </p:txBody>
      </p:sp>
      <p:graphicFrame>
        <p:nvGraphicFramePr>
          <p:cNvPr id="1350" name="Google Shape;1350;p63"/>
          <p:cNvGraphicFramePr/>
          <p:nvPr/>
        </p:nvGraphicFramePr>
        <p:xfrm>
          <a:off x="720000" y="1260000"/>
          <a:ext cx="3000000" cy="3000000"/>
        </p:xfrm>
        <a:graphic>
          <a:graphicData uri="http://schemas.openxmlformats.org/drawingml/2006/table">
            <a:tbl>
              <a:tblPr>
                <a:noFill/>
                <a:tableStyleId>{8712002E-27DE-4B58-A903-49C146377844}</a:tableStyleId>
              </a:tblPr>
              <a:tblGrid>
                <a:gridCol w="1926000"/>
                <a:gridCol w="1926000"/>
                <a:gridCol w="1926000"/>
                <a:gridCol w="1926000"/>
              </a:tblGrid>
              <a:tr h="861875">
                <a:tc>
                  <a:txBody>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Mars</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Venus</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Mercury</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2000">
                          <a:solidFill>
                            <a:schemeClr val="dk1"/>
                          </a:solidFill>
                          <a:latin typeface="Russo One"/>
                          <a:ea typeface="Russo One"/>
                          <a:cs typeface="Russo One"/>
                          <a:sym typeface="Russo One"/>
                        </a:rPr>
                        <a:t>Jupiter</a:t>
                      </a:r>
                      <a:endParaRPr sz="2000">
                        <a:solidFill>
                          <a:schemeClr val="dk1"/>
                        </a:solidFill>
                        <a:latin typeface="Russo One"/>
                        <a:ea typeface="Russo One"/>
                        <a:cs typeface="Russo One"/>
                        <a:sym typeface="Russo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146900">
                <a:tc>
                  <a:txBody>
                    <a:bodyPr/>
                    <a:lstStyle/>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Small</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Red</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Cold </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Rocky</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Small</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Hot</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Dry</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Volcanic</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Small</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Hot</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Rocky</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Cratered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Large</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Cold</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Gassy</a:t>
                      </a:r>
                      <a:endParaRPr>
                        <a:solidFill>
                          <a:schemeClr val="dk1"/>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2"/>
                        </a:buClr>
                        <a:buSzPts val="1400"/>
                        <a:buFont typeface="Didact Gothic"/>
                        <a:buChar char="●"/>
                      </a:pPr>
                      <a:r>
                        <a:rPr lang="en">
                          <a:solidFill>
                            <a:schemeClr val="dk1"/>
                          </a:solidFill>
                          <a:latin typeface="Didact Gothic"/>
                          <a:ea typeface="Didact Gothic"/>
                          <a:cs typeface="Didact Gothic"/>
                          <a:sym typeface="Didact Gothic"/>
                        </a:rPr>
                        <a:t>Striped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141225">
                <a:tc>
                  <a:txBody>
                    <a:bodyPr/>
                    <a:lstStyle/>
                    <a:p>
                      <a:pPr indent="0" lvl="0" marL="230399"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Mars is actually a very cold place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230399"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Venus has high temperatures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230399"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quite a small planet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230399" rtl="0" algn="l">
                        <a:lnSpc>
                          <a:spcPct val="115000"/>
                        </a:lnSpc>
                        <a:spcBef>
                          <a:spcPts val="0"/>
                        </a:spcBef>
                        <a:spcAft>
                          <a:spcPts val="0"/>
                        </a:spcAft>
                        <a:buNone/>
                      </a:pPr>
                      <a:r>
                        <a:rPr lang="en">
                          <a:solidFill>
                            <a:schemeClr val="dk1"/>
                          </a:solidFill>
                          <a:latin typeface="Didact Gothic"/>
                          <a:ea typeface="Didact Gothic"/>
                          <a:cs typeface="Didact Gothic"/>
                          <a:sym typeface="Didact Gothic"/>
                        </a:rPr>
                        <a:t>Jupiter is an enormous planet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64"/>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356" name="Google Shape;1356;p64"/>
          <p:cNvSpPr txBox="1"/>
          <p:nvPr>
            <p:ph idx="1" type="subTitle"/>
          </p:nvPr>
        </p:nvSpPr>
        <p:spPr>
          <a:xfrm>
            <a:off x="2347900" y="1798930"/>
            <a:ext cx="4448100" cy="11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Russo One"/>
              <a:ea typeface="Russo One"/>
              <a:cs typeface="Russo One"/>
              <a:sym typeface="Russo One"/>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357" name="Google Shape;1357;p64"/>
          <p:cNvSpPr/>
          <p:nvPr/>
        </p:nvSpPr>
        <p:spPr>
          <a:xfrm>
            <a:off x="3485375" y="3088037"/>
            <a:ext cx="437400" cy="437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4"/>
          <p:cNvSpPr/>
          <p:nvPr/>
        </p:nvSpPr>
        <p:spPr>
          <a:xfrm>
            <a:off x="4353250" y="3088037"/>
            <a:ext cx="437400" cy="437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4"/>
          <p:cNvSpPr/>
          <p:nvPr/>
        </p:nvSpPr>
        <p:spPr>
          <a:xfrm>
            <a:off x="5221125" y="3088037"/>
            <a:ext cx="437400" cy="437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4"/>
          <p:cNvGrpSpPr/>
          <p:nvPr/>
        </p:nvGrpSpPr>
        <p:grpSpPr>
          <a:xfrm>
            <a:off x="3572524" y="3167535"/>
            <a:ext cx="276012" cy="275991"/>
            <a:chOff x="3368074" y="3882537"/>
            <a:chExt cx="215298" cy="215298"/>
          </a:xfrm>
        </p:grpSpPr>
        <p:sp>
          <p:nvSpPr>
            <p:cNvPr id="1361" name="Google Shape;1361;p64"/>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4"/>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4"/>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4"/>
          <p:cNvGrpSpPr/>
          <p:nvPr/>
        </p:nvGrpSpPr>
        <p:grpSpPr>
          <a:xfrm>
            <a:off x="4438556" y="3186243"/>
            <a:ext cx="266790" cy="238574"/>
            <a:chOff x="3824739" y="3890112"/>
            <a:chExt cx="208105" cy="186110"/>
          </a:xfrm>
        </p:grpSpPr>
        <p:sp>
          <p:nvSpPr>
            <p:cNvPr id="1365" name="Google Shape;1365;p64"/>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64"/>
          <p:cNvSpPr/>
          <p:nvPr/>
        </p:nvSpPr>
        <p:spPr>
          <a:xfrm>
            <a:off x="5302440" y="3186482"/>
            <a:ext cx="291511" cy="238097"/>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txBox="1"/>
          <p:nvPr/>
        </p:nvSpPr>
        <p:spPr>
          <a:xfrm>
            <a:off x="2496150" y="42782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Please keep this slide for attribution</a:t>
            </a:r>
            <a:endParaRPr sz="1200">
              <a:solidFill>
                <a:schemeClr val="dk1"/>
              </a:solidFill>
              <a:latin typeface="Didact Gothic"/>
              <a:ea typeface="Didact Gothic"/>
              <a:cs typeface="Didact Gothic"/>
              <a:sym typeface="Didact Gothic"/>
            </a:endParaRPr>
          </a:p>
        </p:txBody>
      </p:sp>
      <p:grpSp>
        <p:nvGrpSpPr>
          <p:cNvPr id="1370" name="Google Shape;1370;p64"/>
          <p:cNvGrpSpPr/>
          <p:nvPr/>
        </p:nvGrpSpPr>
        <p:grpSpPr>
          <a:xfrm>
            <a:off x="1073055" y="1798921"/>
            <a:ext cx="738667" cy="502594"/>
            <a:chOff x="200200" y="2278225"/>
            <a:chExt cx="862425" cy="586800"/>
          </a:xfrm>
        </p:grpSpPr>
        <p:sp>
          <p:nvSpPr>
            <p:cNvPr id="1371" name="Google Shape;1371;p6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4"/>
          <p:cNvGrpSpPr/>
          <p:nvPr/>
        </p:nvGrpSpPr>
        <p:grpSpPr>
          <a:xfrm>
            <a:off x="7842033" y="2820105"/>
            <a:ext cx="535749" cy="547122"/>
            <a:chOff x="3477650" y="837700"/>
            <a:chExt cx="314425" cy="321100"/>
          </a:xfrm>
        </p:grpSpPr>
        <p:sp>
          <p:nvSpPr>
            <p:cNvPr id="1376" name="Google Shape;1376;p64"/>
            <p:cNvSpPr/>
            <p:nvPr/>
          </p:nvSpPr>
          <p:spPr>
            <a:xfrm>
              <a:off x="3477650" y="837700"/>
              <a:ext cx="314425" cy="321100"/>
            </a:xfrm>
            <a:custGeom>
              <a:rect b="b" l="l" r="r" t="t"/>
              <a:pathLst>
                <a:path extrusionOk="0" h="12844" w="12577">
                  <a:moveTo>
                    <a:pt x="6338" y="3070"/>
                  </a:moveTo>
                  <a:cubicBezTo>
                    <a:pt x="8206" y="3070"/>
                    <a:pt x="9708" y="4571"/>
                    <a:pt x="9708" y="6439"/>
                  </a:cubicBezTo>
                  <a:cubicBezTo>
                    <a:pt x="9708" y="8307"/>
                    <a:pt x="8173" y="9808"/>
                    <a:pt x="6338" y="9808"/>
                  </a:cubicBezTo>
                  <a:cubicBezTo>
                    <a:pt x="4470" y="9808"/>
                    <a:pt x="2969" y="8307"/>
                    <a:pt x="2969" y="6439"/>
                  </a:cubicBezTo>
                  <a:cubicBezTo>
                    <a:pt x="2969" y="4571"/>
                    <a:pt x="4470" y="3070"/>
                    <a:pt x="6338" y="3070"/>
                  </a:cubicBezTo>
                  <a:close/>
                  <a:moveTo>
                    <a:pt x="5838" y="1"/>
                  </a:move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close/>
                </a:path>
              </a:pathLst>
            </a:custGeom>
            <a:solidFill>
              <a:srgbClr val="B2B6D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3477650" y="837700"/>
              <a:ext cx="314425" cy="321100"/>
            </a:xfrm>
            <a:custGeom>
              <a:rect b="b" l="l" r="r" t="t"/>
              <a:pathLst>
                <a:path extrusionOk="0" fill="none" h="12844" w="12577">
                  <a:moveTo>
                    <a:pt x="11976" y="6439"/>
                  </a:moveTo>
                  <a:cubicBezTo>
                    <a:pt x="11976" y="6139"/>
                    <a:pt x="11909" y="5838"/>
                    <a:pt x="11876" y="5572"/>
                  </a:cubicBezTo>
                  <a:lnTo>
                    <a:pt x="12576" y="5038"/>
                  </a:lnTo>
                  <a:cubicBezTo>
                    <a:pt x="12510" y="4738"/>
                    <a:pt x="12409" y="4437"/>
                    <a:pt x="12309" y="4104"/>
                  </a:cubicBezTo>
                  <a:lnTo>
                    <a:pt x="11475" y="4104"/>
                  </a:lnTo>
                  <a:cubicBezTo>
                    <a:pt x="11175" y="3437"/>
                    <a:pt x="10742" y="2836"/>
                    <a:pt x="10241" y="2336"/>
                  </a:cubicBezTo>
                  <a:lnTo>
                    <a:pt x="10508" y="1535"/>
                  </a:lnTo>
                  <a:cubicBezTo>
                    <a:pt x="10241" y="1335"/>
                    <a:pt x="10008" y="1168"/>
                    <a:pt x="9741" y="1002"/>
                  </a:cubicBezTo>
                  <a:lnTo>
                    <a:pt x="9074" y="1502"/>
                  </a:lnTo>
                  <a:cubicBezTo>
                    <a:pt x="8473" y="1135"/>
                    <a:pt x="7739" y="935"/>
                    <a:pt x="7006" y="802"/>
                  </a:cubicBezTo>
                  <a:lnTo>
                    <a:pt x="6739" y="1"/>
                  </a:lnTo>
                  <a:lnTo>
                    <a:pt x="6305" y="1"/>
                  </a:lnTo>
                  <a:lnTo>
                    <a:pt x="5838" y="1"/>
                  </a:lnTo>
                  <a:lnTo>
                    <a:pt x="5571" y="802"/>
                  </a:lnTo>
                  <a:cubicBezTo>
                    <a:pt x="4837" y="902"/>
                    <a:pt x="4137" y="1135"/>
                    <a:pt x="3503" y="1502"/>
                  </a:cubicBezTo>
                  <a:lnTo>
                    <a:pt x="2836" y="1002"/>
                  </a:lnTo>
                  <a:cubicBezTo>
                    <a:pt x="2569" y="1168"/>
                    <a:pt x="2336" y="1369"/>
                    <a:pt x="2069" y="1535"/>
                  </a:cubicBezTo>
                  <a:lnTo>
                    <a:pt x="2336" y="2336"/>
                  </a:lnTo>
                  <a:cubicBezTo>
                    <a:pt x="1835" y="2836"/>
                    <a:pt x="1402" y="3437"/>
                    <a:pt x="1135" y="4104"/>
                  </a:cubicBezTo>
                  <a:lnTo>
                    <a:pt x="301" y="4104"/>
                  </a:lnTo>
                  <a:cubicBezTo>
                    <a:pt x="167" y="4404"/>
                    <a:pt x="67" y="4738"/>
                    <a:pt x="1" y="5038"/>
                  </a:cubicBezTo>
                  <a:lnTo>
                    <a:pt x="701" y="5572"/>
                  </a:lnTo>
                  <a:cubicBezTo>
                    <a:pt x="668" y="5838"/>
                    <a:pt x="634" y="6139"/>
                    <a:pt x="634" y="6439"/>
                  </a:cubicBezTo>
                  <a:cubicBezTo>
                    <a:pt x="634" y="6806"/>
                    <a:pt x="668" y="7173"/>
                    <a:pt x="734" y="7573"/>
                  </a:cubicBezTo>
                  <a:lnTo>
                    <a:pt x="67" y="8073"/>
                  </a:lnTo>
                  <a:cubicBezTo>
                    <a:pt x="167" y="8407"/>
                    <a:pt x="301" y="8741"/>
                    <a:pt x="401" y="9074"/>
                  </a:cubicBezTo>
                  <a:lnTo>
                    <a:pt x="1235" y="9074"/>
                  </a:lnTo>
                  <a:cubicBezTo>
                    <a:pt x="1535" y="9641"/>
                    <a:pt x="1902" y="10142"/>
                    <a:pt x="2369" y="10575"/>
                  </a:cubicBezTo>
                  <a:lnTo>
                    <a:pt x="2135" y="11342"/>
                  </a:lnTo>
                  <a:cubicBezTo>
                    <a:pt x="2402" y="11609"/>
                    <a:pt x="2703" y="11809"/>
                    <a:pt x="3036" y="11976"/>
                  </a:cubicBezTo>
                  <a:lnTo>
                    <a:pt x="3703" y="11476"/>
                  </a:lnTo>
                  <a:cubicBezTo>
                    <a:pt x="4237" y="11743"/>
                    <a:pt x="4837" y="11943"/>
                    <a:pt x="5404" y="12010"/>
                  </a:cubicBezTo>
                  <a:lnTo>
                    <a:pt x="5671" y="12810"/>
                  </a:lnTo>
                  <a:cubicBezTo>
                    <a:pt x="5838" y="12810"/>
                    <a:pt x="6038" y="12843"/>
                    <a:pt x="6205" y="12843"/>
                  </a:cubicBezTo>
                  <a:cubicBezTo>
                    <a:pt x="6405" y="12843"/>
                    <a:pt x="6572" y="12843"/>
                    <a:pt x="6739" y="12810"/>
                  </a:cubicBezTo>
                  <a:lnTo>
                    <a:pt x="7006" y="12010"/>
                  </a:lnTo>
                  <a:cubicBezTo>
                    <a:pt x="7639" y="11943"/>
                    <a:pt x="8206" y="11743"/>
                    <a:pt x="8707" y="11476"/>
                  </a:cubicBezTo>
                  <a:lnTo>
                    <a:pt x="9374" y="11976"/>
                  </a:lnTo>
                  <a:cubicBezTo>
                    <a:pt x="9708" y="11809"/>
                    <a:pt x="10008" y="11576"/>
                    <a:pt x="10308" y="11342"/>
                  </a:cubicBezTo>
                  <a:lnTo>
                    <a:pt x="10041" y="10575"/>
                  </a:lnTo>
                  <a:cubicBezTo>
                    <a:pt x="10508" y="10142"/>
                    <a:pt x="10875" y="9608"/>
                    <a:pt x="11175" y="9074"/>
                  </a:cubicBezTo>
                  <a:lnTo>
                    <a:pt x="12009" y="9074"/>
                  </a:lnTo>
                  <a:cubicBezTo>
                    <a:pt x="12143" y="8741"/>
                    <a:pt x="12243" y="8407"/>
                    <a:pt x="12343" y="8073"/>
                  </a:cubicBezTo>
                  <a:lnTo>
                    <a:pt x="11676" y="7573"/>
                  </a:lnTo>
                  <a:cubicBezTo>
                    <a:pt x="11909" y="7173"/>
                    <a:pt x="11976" y="6806"/>
                    <a:pt x="11976" y="6439"/>
                  </a:cubicBezTo>
                  <a:close/>
                  <a:moveTo>
                    <a:pt x="6338" y="9808"/>
                  </a:moveTo>
                  <a:cubicBezTo>
                    <a:pt x="4470" y="9808"/>
                    <a:pt x="2969" y="8307"/>
                    <a:pt x="2969" y="6439"/>
                  </a:cubicBezTo>
                  <a:cubicBezTo>
                    <a:pt x="2969" y="4571"/>
                    <a:pt x="4470" y="3070"/>
                    <a:pt x="6338" y="3070"/>
                  </a:cubicBezTo>
                  <a:cubicBezTo>
                    <a:pt x="8206" y="3070"/>
                    <a:pt x="9708" y="4571"/>
                    <a:pt x="9708" y="6439"/>
                  </a:cubicBezTo>
                  <a:cubicBezTo>
                    <a:pt x="9708" y="8307"/>
                    <a:pt x="8173" y="9808"/>
                    <a:pt x="6338" y="9808"/>
                  </a:cubicBezTo>
                  <a:close/>
                </a:path>
              </a:pathLst>
            </a:custGeom>
            <a:no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64"/>
          <p:cNvGrpSpPr/>
          <p:nvPr/>
        </p:nvGrpSpPr>
        <p:grpSpPr>
          <a:xfrm>
            <a:off x="1520230" y="2242996"/>
            <a:ext cx="738667" cy="502594"/>
            <a:chOff x="200200" y="2278225"/>
            <a:chExt cx="862425" cy="586800"/>
          </a:xfrm>
        </p:grpSpPr>
        <p:sp>
          <p:nvSpPr>
            <p:cNvPr id="1379" name="Google Shape;1379;p64"/>
            <p:cNvSpPr/>
            <p:nvPr/>
          </p:nvSpPr>
          <p:spPr>
            <a:xfrm>
              <a:off x="200200"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462325" y="22782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462325" y="2571625"/>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723925" y="2425050"/>
              <a:ext cx="338700" cy="293400"/>
            </a:xfrm>
            <a:prstGeom prst="hexagon">
              <a:avLst>
                <a:gd fmla="val 25000" name="adj"/>
                <a:gd fmla="val 115470" name="vf"/>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64"/>
          <p:cNvSpPr txBox="1"/>
          <p:nvPr>
            <p:ph idx="2" type="subTitle"/>
          </p:nvPr>
        </p:nvSpPr>
        <p:spPr>
          <a:xfrm>
            <a:off x="2603100" y="1786138"/>
            <a:ext cx="3937800" cy="3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389" name="Google Shape;1389;p65"/>
          <p:cNvGrpSpPr/>
          <p:nvPr/>
        </p:nvGrpSpPr>
        <p:grpSpPr>
          <a:xfrm>
            <a:off x="1852903" y="4144472"/>
            <a:ext cx="448560" cy="449861"/>
            <a:chOff x="1852903" y="4144472"/>
            <a:chExt cx="448560" cy="449861"/>
          </a:xfrm>
        </p:grpSpPr>
        <p:sp>
          <p:nvSpPr>
            <p:cNvPr id="1390" name="Google Shape;1390;p65"/>
            <p:cNvSpPr/>
            <p:nvPr/>
          </p:nvSpPr>
          <p:spPr>
            <a:xfrm>
              <a:off x="2109570" y="4248186"/>
              <a:ext cx="25979" cy="24330"/>
            </a:xfrm>
            <a:custGeom>
              <a:rect b="b" l="l" r="r" t="t"/>
              <a:pathLst>
                <a:path extrusionOk="0" h="841" w="898">
                  <a:moveTo>
                    <a:pt x="449" y="0"/>
                  </a:moveTo>
                  <a:cubicBezTo>
                    <a:pt x="270" y="0"/>
                    <a:pt x="1" y="403"/>
                    <a:pt x="1" y="762"/>
                  </a:cubicBezTo>
                  <a:lnTo>
                    <a:pt x="1" y="807"/>
                  </a:lnTo>
                  <a:cubicBezTo>
                    <a:pt x="113" y="829"/>
                    <a:pt x="303" y="840"/>
                    <a:pt x="483" y="840"/>
                  </a:cubicBezTo>
                  <a:cubicBezTo>
                    <a:pt x="662" y="840"/>
                    <a:pt x="830" y="829"/>
                    <a:pt x="897" y="807"/>
                  </a:cubicBezTo>
                  <a:lnTo>
                    <a:pt x="897" y="762"/>
                  </a:lnTo>
                  <a:cubicBezTo>
                    <a:pt x="897" y="403"/>
                    <a:pt x="583" y="0"/>
                    <a:pt x="4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5"/>
            <p:cNvSpPr/>
            <p:nvPr/>
          </p:nvSpPr>
          <p:spPr>
            <a:xfrm>
              <a:off x="2016241" y="4248186"/>
              <a:ext cx="25950" cy="24330"/>
            </a:xfrm>
            <a:custGeom>
              <a:rect b="b" l="l" r="r" t="t"/>
              <a:pathLst>
                <a:path extrusionOk="0" h="841" w="897">
                  <a:moveTo>
                    <a:pt x="449" y="0"/>
                  </a:moveTo>
                  <a:cubicBezTo>
                    <a:pt x="314" y="0"/>
                    <a:pt x="1" y="403"/>
                    <a:pt x="1" y="762"/>
                  </a:cubicBezTo>
                  <a:lnTo>
                    <a:pt x="1" y="807"/>
                  </a:lnTo>
                  <a:cubicBezTo>
                    <a:pt x="90" y="829"/>
                    <a:pt x="292" y="840"/>
                    <a:pt x="482" y="840"/>
                  </a:cubicBezTo>
                  <a:cubicBezTo>
                    <a:pt x="673" y="840"/>
                    <a:pt x="852" y="829"/>
                    <a:pt x="897" y="807"/>
                  </a:cubicBezTo>
                  <a:lnTo>
                    <a:pt x="897" y="762"/>
                  </a:lnTo>
                  <a:cubicBezTo>
                    <a:pt x="897" y="403"/>
                    <a:pt x="628" y="0"/>
                    <a:pt x="4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5"/>
            <p:cNvSpPr/>
            <p:nvPr/>
          </p:nvSpPr>
          <p:spPr>
            <a:xfrm>
              <a:off x="1956617" y="4144472"/>
              <a:ext cx="238557" cy="281344"/>
            </a:xfrm>
            <a:custGeom>
              <a:rect b="b" l="l" r="r" t="t"/>
              <a:pathLst>
                <a:path extrusionOk="0" h="9725" w="8246">
                  <a:moveTo>
                    <a:pt x="2599" y="2689"/>
                  </a:moveTo>
                  <a:cubicBezTo>
                    <a:pt x="3361" y="2689"/>
                    <a:pt x="3944" y="3675"/>
                    <a:pt x="3944" y="4347"/>
                  </a:cubicBezTo>
                  <a:cubicBezTo>
                    <a:pt x="3944" y="4705"/>
                    <a:pt x="3764" y="5064"/>
                    <a:pt x="3406" y="5243"/>
                  </a:cubicBezTo>
                  <a:cubicBezTo>
                    <a:pt x="3182" y="5333"/>
                    <a:pt x="2958" y="5378"/>
                    <a:pt x="2599" y="5378"/>
                  </a:cubicBezTo>
                  <a:cubicBezTo>
                    <a:pt x="2241" y="5378"/>
                    <a:pt x="1972" y="5333"/>
                    <a:pt x="1748" y="5243"/>
                  </a:cubicBezTo>
                  <a:cubicBezTo>
                    <a:pt x="1389" y="5064"/>
                    <a:pt x="1210" y="4705"/>
                    <a:pt x="1210" y="4347"/>
                  </a:cubicBezTo>
                  <a:cubicBezTo>
                    <a:pt x="1210" y="3675"/>
                    <a:pt x="1748" y="2689"/>
                    <a:pt x="2599" y="2689"/>
                  </a:cubicBezTo>
                  <a:close/>
                  <a:moveTo>
                    <a:pt x="5781" y="2689"/>
                  </a:moveTo>
                  <a:cubicBezTo>
                    <a:pt x="6543" y="2689"/>
                    <a:pt x="7125" y="3675"/>
                    <a:pt x="7125" y="4347"/>
                  </a:cubicBezTo>
                  <a:cubicBezTo>
                    <a:pt x="7125" y="4705"/>
                    <a:pt x="6946" y="5064"/>
                    <a:pt x="6632" y="5243"/>
                  </a:cubicBezTo>
                  <a:cubicBezTo>
                    <a:pt x="6408" y="5333"/>
                    <a:pt x="6184" y="5378"/>
                    <a:pt x="5781" y="5378"/>
                  </a:cubicBezTo>
                  <a:cubicBezTo>
                    <a:pt x="5422" y="5378"/>
                    <a:pt x="5153" y="5333"/>
                    <a:pt x="4929" y="5243"/>
                  </a:cubicBezTo>
                  <a:cubicBezTo>
                    <a:pt x="4616" y="5064"/>
                    <a:pt x="4437" y="4705"/>
                    <a:pt x="4437" y="4347"/>
                  </a:cubicBezTo>
                  <a:cubicBezTo>
                    <a:pt x="4437" y="3675"/>
                    <a:pt x="4974" y="2689"/>
                    <a:pt x="5781" y="2689"/>
                  </a:cubicBezTo>
                  <a:close/>
                  <a:moveTo>
                    <a:pt x="4179" y="5870"/>
                  </a:moveTo>
                  <a:cubicBezTo>
                    <a:pt x="4280" y="5870"/>
                    <a:pt x="4392" y="5915"/>
                    <a:pt x="4481" y="6005"/>
                  </a:cubicBezTo>
                  <a:lnTo>
                    <a:pt x="4974" y="6498"/>
                  </a:lnTo>
                  <a:cubicBezTo>
                    <a:pt x="5153" y="6677"/>
                    <a:pt x="5153" y="6946"/>
                    <a:pt x="4974" y="7125"/>
                  </a:cubicBezTo>
                  <a:cubicBezTo>
                    <a:pt x="4907" y="7215"/>
                    <a:pt x="4795" y="7260"/>
                    <a:pt x="4683" y="7260"/>
                  </a:cubicBezTo>
                  <a:cubicBezTo>
                    <a:pt x="4571" y="7260"/>
                    <a:pt x="4459" y="7215"/>
                    <a:pt x="4392" y="7125"/>
                  </a:cubicBezTo>
                  <a:lnTo>
                    <a:pt x="4212" y="6946"/>
                  </a:lnTo>
                  <a:lnTo>
                    <a:pt x="4033" y="7125"/>
                  </a:lnTo>
                  <a:cubicBezTo>
                    <a:pt x="3944" y="7215"/>
                    <a:pt x="3832" y="7260"/>
                    <a:pt x="3720" y="7260"/>
                  </a:cubicBezTo>
                  <a:cubicBezTo>
                    <a:pt x="3608" y="7260"/>
                    <a:pt x="3496" y="7215"/>
                    <a:pt x="3406" y="7125"/>
                  </a:cubicBezTo>
                  <a:cubicBezTo>
                    <a:pt x="3271" y="6946"/>
                    <a:pt x="3271" y="6677"/>
                    <a:pt x="3406" y="6498"/>
                  </a:cubicBezTo>
                  <a:lnTo>
                    <a:pt x="3944" y="6005"/>
                  </a:lnTo>
                  <a:cubicBezTo>
                    <a:pt x="3988" y="5915"/>
                    <a:pt x="4078" y="5870"/>
                    <a:pt x="4179" y="5870"/>
                  </a:cubicBezTo>
                  <a:close/>
                  <a:moveTo>
                    <a:pt x="4168" y="0"/>
                  </a:moveTo>
                  <a:cubicBezTo>
                    <a:pt x="1838" y="0"/>
                    <a:pt x="0" y="1882"/>
                    <a:pt x="0" y="4123"/>
                  </a:cubicBezTo>
                  <a:cubicBezTo>
                    <a:pt x="0" y="5109"/>
                    <a:pt x="359" y="6050"/>
                    <a:pt x="941" y="6722"/>
                  </a:cubicBezTo>
                  <a:lnTo>
                    <a:pt x="941" y="7304"/>
                  </a:lnTo>
                  <a:lnTo>
                    <a:pt x="1031" y="7304"/>
                  </a:lnTo>
                  <a:cubicBezTo>
                    <a:pt x="1031" y="7977"/>
                    <a:pt x="1569" y="8514"/>
                    <a:pt x="2241" y="8514"/>
                  </a:cubicBezTo>
                  <a:lnTo>
                    <a:pt x="2241" y="8828"/>
                  </a:lnTo>
                  <a:cubicBezTo>
                    <a:pt x="2241" y="9321"/>
                    <a:pt x="2644" y="9724"/>
                    <a:pt x="3137" y="9724"/>
                  </a:cubicBezTo>
                  <a:lnTo>
                    <a:pt x="3271" y="9724"/>
                  </a:lnTo>
                  <a:cubicBezTo>
                    <a:pt x="3496" y="9724"/>
                    <a:pt x="3720" y="9500"/>
                    <a:pt x="3720" y="9276"/>
                  </a:cubicBezTo>
                  <a:lnTo>
                    <a:pt x="3720" y="8962"/>
                  </a:lnTo>
                  <a:cubicBezTo>
                    <a:pt x="3720" y="8738"/>
                    <a:pt x="3854" y="8514"/>
                    <a:pt x="4168" y="8514"/>
                  </a:cubicBezTo>
                  <a:cubicBezTo>
                    <a:pt x="4437" y="8514"/>
                    <a:pt x="4571" y="8693"/>
                    <a:pt x="4571" y="8962"/>
                  </a:cubicBezTo>
                  <a:lnTo>
                    <a:pt x="4571" y="9276"/>
                  </a:lnTo>
                  <a:cubicBezTo>
                    <a:pt x="4571" y="9500"/>
                    <a:pt x="4840" y="9724"/>
                    <a:pt x="5019" y="9724"/>
                  </a:cubicBezTo>
                  <a:lnTo>
                    <a:pt x="5153" y="9724"/>
                  </a:lnTo>
                  <a:cubicBezTo>
                    <a:pt x="5646" y="9724"/>
                    <a:pt x="6050" y="9321"/>
                    <a:pt x="6050" y="8828"/>
                  </a:cubicBezTo>
                  <a:lnTo>
                    <a:pt x="6050" y="8514"/>
                  </a:lnTo>
                  <a:cubicBezTo>
                    <a:pt x="6722" y="8514"/>
                    <a:pt x="7260" y="7977"/>
                    <a:pt x="7260" y="7304"/>
                  </a:cubicBezTo>
                  <a:lnTo>
                    <a:pt x="7260" y="6811"/>
                  </a:lnTo>
                  <a:cubicBezTo>
                    <a:pt x="7887" y="6050"/>
                    <a:pt x="8245" y="5109"/>
                    <a:pt x="8245" y="4123"/>
                  </a:cubicBezTo>
                  <a:cubicBezTo>
                    <a:pt x="8245" y="1882"/>
                    <a:pt x="6408" y="0"/>
                    <a:pt x="41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a:off x="1876249" y="4230018"/>
              <a:ext cx="403168" cy="269685"/>
            </a:xfrm>
            <a:custGeom>
              <a:rect b="b" l="l" r="r" t="t"/>
              <a:pathLst>
                <a:path extrusionOk="0" h="9322" w="13936">
                  <a:moveTo>
                    <a:pt x="11785" y="1"/>
                  </a:moveTo>
                  <a:cubicBezTo>
                    <a:pt x="12144" y="1435"/>
                    <a:pt x="11875" y="2913"/>
                    <a:pt x="10979" y="4123"/>
                  </a:cubicBezTo>
                  <a:lnTo>
                    <a:pt x="10979" y="4303"/>
                  </a:lnTo>
                  <a:cubicBezTo>
                    <a:pt x="10979" y="5109"/>
                    <a:pt x="10441" y="5916"/>
                    <a:pt x="9724" y="6229"/>
                  </a:cubicBezTo>
                  <a:cubicBezTo>
                    <a:pt x="9545" y="7036"/>
                    <a:pt x="8828" y="7663"/>
                    <a:pt x="7976" y="7663"/>
                  </a:cubicBezTo>
                  <a:lnTo>
                    <a:pt x="5915" y="7663"/>
                  </a:lnTo>
                  <a:cubicBezTo>
                    <a:pt x="5064" y="7663"/>
                    <a:pt x="4347" y="7036"/>
                    <a:pt x="4167" y="6229"/>
                  </a:cubicBezTo>
                  <a:cubicBezTo>
                    <a:pt x="3451" y="5916"/>
                    <a:pt x="2958" y="5199"/>
                    <a:pt x="2958" y="4303"/>
                  </a:cubicBezTo>
                  <a:lnTo>
                    <a:pt x="2958" y="4168"/>
                  </a:lnTo>
                  <a:cubicBezTo>
                    <a:pt x="2061" y="3003"/>
                    <a:pt x="1793" y="1480"/>
                    <a:pt x="2106" y="90"/>
                  </a:cubicBezTo>
                  <a:lnTo>
                    <a:pt x="1344" y="90"/>
                  </a:lnTo>
                  <a:cubicBezTo>
                    <a:pt x="583" y="90"/>
                    <a:pt x="0" y="718"/>
                    <a:pt x="0" y="1435"/>
                  </a:cubicBezTo>
                  <a:lnTo>
                    <a:pt x="0" y="7215"/>
                  </a:lnTo>
                  <a:lnTo>
                    <a:pt x="538" y="6902"/>
                  </a:lnTo>
                  <a:lnTo>
                    <a:pt x="762" y="5916"/>
                  </a:lnTo>
                  <a:cubicBezTo>
                    <a:pt x="762" y="5781"/>
                    <a:pt x="896" y="5647"/>
                    <a:pt x="986" y="5557"/>
                  </a:cubicBezTo>
                  <a:lnTo>
                    <a:pt x="1479" y="5333"/>
                  </a:lnTo>
                  <a:cubicBezTo>
                    <a:pt x="1537" y="5310"/>
                    <a:pt x="1601" y="5299"/>
                    <a:pt x="1665" y="5299"/>
                  </a:cubicBezTo>
                  <a:cubicBezTo>
                    <a:pt x="1850" y="5299"/>
                    <a:pt x="2040" y="5391"/>
                    <a:pt x="2106" y="5557"/>
                  </a:cubicBezTo>
                  <a:cubicBezTo>
                    <a:pt x="2241" y="5781"/>
                    <a:pt x="2106" y="6095"/>
                    <a:pt x="1882" y="6185"/>
                  </a:cubicBezTo>
                  <a:lnTo>
                    <a:pt x="1613" y="6364"/>
                  </a:lnTo>
                  <a:lnTo>
                    <a:pt x="1389" y="7350"/>
                  </a:lnTo>
                  <a:cubicBezTo>
                    <a:pt x="1389" y="7484"/>
                    <a:pt x="1255" y="7663"/>
                    <a:pt x="1165" y="7708"/>
                  </a:cubicBezTo>
                  <a:lnTo>
                    <a:pt x="0" y="8246"/>
                  </a:lnTo>
                  <a:lnTo>
                    <a:pt x="0" y="9321"/>
                  </a:lnTo>
                  <a:lnTo>
                    <a:pt x="6274" y="9321"/>
                  </a:lnTo>
                  <a:lnTo>
                    <a:pt x="6587" y="8694"/>
                  </a:lnTo>
                  <a:cubicBezTo>
                    <a:pt x="6666" y="8563"/>
                    <a:pt x="6789" y="8494"/>
                    <a:pt x="6924" y="8494"/>
                  </a:cubicBezTo>
                  <a:cubicBezTo>
                    <a:pt x="7020" y="8494"/>
                    <a:pt x="7121" y="8529"/>
                    <a:pt x="7215" y="8604"/>
                  </a:cubicBezTo>
                  <a:cubicBezTo>
                    <a:pt x="7439" y="8694"/>
                    <a:pt x="7483" y="9008"/>
                    <a:pt x="7304" y="9232"/>
                  </a:cubicBezTo>
                  <a:lnTo>
                    <a:pt x="7259" y="9276"/>
                  </a:lnTo>
                  <a:lnTo>
                    <a:pt x="13936" y="9276"/>
                  </a:lnTo>
                  <a:lnTo>
                    <a:pt x="13936" y="8246"/>
                  </a:lnTo>
                  <a:lnTo>
                    <a:pt x="12771" y="7305"/>
                  </a:lnTo>
                  <a:lnTo>
                    <a:pt x="12412" y="7439"/>
                  </a:lnTo>
                  <a:lnTo>
                    <a:pt x="12547" y="7798"/>
                  </a:lnTo>
                  <a:cubicBezTo>
                    <a:pt x="12636" y="8067"/>
                    <a:pt x="12412" y="8425"/>
                    <a:pt x="12099" y="8425"/>
                  </a:cubicBezTo>
                  <a:cubicBezTo>
                    <a:pt x="11920" y="8425"/>
                    <a:pt x="11695" y="8291"/>
                    <a:pt x="11651" y="8067"/>
                  </a:cubicBezTo>
                  <a:lnTo>
                    <a:pt x="11516" y="7708"/>
                  </a:lnTo>
                  <a:lnTo>
                    <a:pt x="11023" y="7887"/>
                  </a:lnTo>
                  <a:cubicBezTo>
                    <a:pt x="10983" y="7903"/>
                    <a:pt x="10941" y="7911"/>
                    <a:pt x="10899" y="7911"/>
                  </a:cubicBezTo>
                  <a:cubicBezTo>
                    <a:pt x="10708" y="7911"/>
                    <a:pt x="10514" y="7757"/>
                    <a:pt x="10441" y="7574"/>
                  </a:cubicBezTo>
                  <a:cubicBezTo>
                    <a:pt x="10351" y="7350"/>
                    <a:pt x="10530" y="7081"/>
                    <a:pt x="10754" y="7036"/>
                  </a:cubicBezTo>
                  <a:lnTo>
                    <a:pt x="12681" y="6319"/>
                  </a:lnTo>
                  <a:cubicBezTo>
                    <a:pt x="12762" y="6279"/>
                    <a:pt x="12842" y="6257"/>
                    <a:pt x="12915" y="6257"/>
                  </a:cubicBezTo>
                  <a:cubicBezTo>
                    <a:pt x="13004" y="6257"/>
                    <a:pt x="13080" y="6290"/>
                    <a:pt x="13129" y="6364"/>
                  </a:cubicBezTo>
                  <a:lnTo>
                    <a:pt x="13936" y="7036"/>
                  </a:lnTo>
                  <a:lnTo>
                    <a:pt x="13936" y="1345"/>
                  </a:lnTo>
                  <a:cubicBezTo>
                    <a:pt x="13936" y="628"/>
                    <a:pt x="13309" y="1"/>
                    <a:pt x="1259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5"/>
            <p:cNvSpPr/>
            <p:nvPr/>
          </p:nvSpPr>
          <p:spPr>
            <a:xfrm>
              <a:off x="1852903" y="4524294"/>
              <a:ext cx="448560" cy="70040"/>
            </a:xfrm>
            <a:custGeom>
              <a:rect b="b" l="l" r="r" t="t"/>
              <a:pathLst>
                <a:path extrusionOk="0" h="2421" w="15505">
                  <a:moveTo>
                    <a:pt x="449" y="1"/>
                  </a:moveTo>
                  <a:cubicBezTo>
                    <a:pt x="225" y="1"/>
                    <a:pt x="1" y="225"/>
                    <a:pt x="1" y="449"/>
                  </a:cubicBezTo>
                  <a:lnTo>
                    <a:pt x="1" y="1076"/>
                  </a:lnTo>
                  <a:cubicBezTo>
                    <a:pt x="1" y="1793"/>
                    <a:pt x="628" y="2420"/>
                    <a:pt x="1345" y="2420"/>
                  </a:cubicBezTo>
                  <a:lnTo>
                    <a:pt x="1972" y="2420"/>
                  </a:lnTo>
                  <a:lnTo>
                    <a:pt x="1972" y="1659"/>
                  </a:lnTo>
                  <a:cubicBezTo>
                    <a:pt x="1972" y="1435"/>
                    <a:pt x="2196" y="1210"/>
                    <a:pt x="2420" y="1210"/>
                  </a:cubicBezTo>
                  <a:cubicBezTo>
                    <a:pt x="2644" y="1210"/>
                    <a:pt x="2868" y="1435"/>
                    <a:pt x="2868" y="1659"/>
                  </a:cubicBezTo>
                  <a:lnTo>
                    <a:pt x="2868" y="2420"/>
                  </a:lnTo>
                  <a:lnTo>
                    <a:pt x="3630" y="2420"/>
                  </a:lnTo>
                  <a:lnTo>
                    <a:pt x="3630" y="1659"/>
                  </a:lnTo>
                  <a:cubicBezTo>
                    <a:pt x="3630" y="1435"/>
                    <a:pt x="3854" y="1210"/>
                    <a:pt x="4078" y="1210"/>
                  </a:cubicBezTo>
                  <a:cubicBezTo>
                    <a:pt x="4302" y="1210"/>
                    <a:pt x="4526" y="1435"/>
                    <a:pt x="4526" y="1659"/>
                  </a:cubicBezTo>
                  <a:lnTo>
                    <a:pt x="4526" y="2420"/>
                  </a:lnTo>
                  <a:lnTo>
                    <a:pt x="5333" y="2420"/>
                  </a:lnTo>
                  <a:lnTo>
                    <a:pt x="5333" y="1659"/>
                  </a:lnTo>
                  <a:cubicBezTo>
                    <a:pt x="5333" y="1435"/>
                    <a:pt x="5557" y="1210"/>
                    <a:pt x="5781" y="1210"/>
                  </a:cubicBezTo>
                  <a:cubicBezTo>
                    <a:pt x="6005" y="1210"/>
                    <a:pt x="6229" y="1435"/>
                    <a:pt x="6229" y="1659"/>
                  </a:cubicBezTo>
                  <a:lnTo>
                    <a:pt x="6229" y="2420"/>
                  </a:lnTo>
                  <a:lnTo>
                    <a:pt x="9187" y="2420"/>
                  </a:lnTo>
                  <a:lnTo>
                    <a:pt x="9187" y="1659"/>
                  </a:lnTo>
                  <a:cubicBezTo>
                    <a:pt x="9187" y="1435"/>
                    <a:pt x="9411" y="1210"/>
                    <a:pt x="9635" y="1210"/>
                  </a:cubicBezTo>
                  <a:cubicBezTo>
                    <a:pt x="9859" y="1210"/>
                    <a:pt x="10083" y="1435"/>
                    <a:pt x="10083" y="1659"/>
                  </a:cubicBezTo>
                  <a:lnTo>
                    <a:pt x="10083" y="2420"/>
                  </a:lnTo>
                  <a:lnTo>
                    <a:pt x="10845" y="2420"/>
                  </a:lnTo>
                  <a:lnTo>
                    <a:pt x="10845" y="1659"/>
                  </a:lnTo>
                  <a:cubicBezTo>
                    <a:pt x="10845" y="1435"/>
                    <a:pt x="11113" y="1210"/>
                    <a:pt x="11293" y="1210"/>
                  </a:cubicBezTo>
                  <a:cubicBezTo>
                    <a:pt x="11517" y="1210"/>
                    <a:pt x="11741" y="1435"/>
                    <a:pt x="11741" y="1659"/>
                  </a:cubicBezTo>
                  <a:lnTo>
                    <a:pt x="11741" y="2420"/>
                  </a:lnTo>
                  <a:lnTo>
                    <a:pt x="12547" y="2420"/>
                  </a:lnTo>
                  <a:lnTo>
                    <a:pt x="12547" y="1659"/>
                  </a:lnTo>
                  <a:cubicBezTo>
                    <a:pt x="12547" y="1435"/>
                    <a:pt x="12771" y="1210"/>
                    <a:pt x="12995" y="1210"/>
                  </a:cubicBezTo>
                  <a:cubicBezTo>
                    <a:pt x="13219" y="1210"/>
                    <a:pt x="13443" y="1435"/>
                    <a:pt x="13443" y="1659"/>
                  </a:cubicBezTo>
                  <a:lnTo>
                    <a:pt x="13443" y="2420"/>
                  </a:lnTo>
                  <a:lnTo>
                    <a:pt x="14071" y="2420"/>
                  </a:lnTo>
                  <a:cubicBezTo>
                    <a:pt x="14788" y="2420"/>
                    <a:pt x="15415" y="1793"/>
                    <a:pt x="15415" y="1076"/>
                  </a:cubicBezTo>
                  <a:lnTo>
                    <a:pt x="15415" y="449"/>
                  </a:lnTo>
                  <a:cubicBezTo>
                    <a:pt x="15505" y="225"/>
                    <a:pt x="15281" y="1"/>
                    <a:pt x="1501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65"/>
          <p:cNvGrpSpPr/>
          <p:nvPr/>
        </p:nvGrpSpPr>
        <p:grpSpPr>
          <a:xfrm>
            <a:off x="4767079" y="4161310"/>
            <a:ext cx="444654" cy="447287"/>
            <a:chOff x="4767079" y="4161310"/>
            <a:chExt cx="444654" cy="447287"/>
          </a:xfrm>
        </p:grpSpPr>
        <p:sp>
          <p:nvSpPr>
            <p:cNvPr id="1396" name="Google Shape;1396;p65"/>
            <p:cNvSpPr/>
            <p:nvPr/>
          </p:nvSpPr>
          <p:spPr>
            <a:xfrm>
              <a:off x="4767079" y="4161310"/>
              <a:ext cx="388935" cy="289126"/>
            </a:xfrm>
            <a:custGeom>
              <a:rect b="b" l="l" r="r" t="t"/>
              <a:pathLst>
                <a:path extrusionOk="0" h="9994" w="13444">
                  <a:moveTo>
                    <a:pt x="852" y="1"/>
                  </a:moveTo>
                  <a:cubicBezTo>
                    <a:pt x="359" y="1"/>
                    <a:pt x="0" y="359"/>
                    <a:pt x="0" y="897"/>
                  </a:cubicBezTo>
                  <a:lnTo>
                    <a:pt x="0" y="9097"/>
                  </a:lnTo>
                  <a:cubicBezTo>
                    <a:pt x="0" y="9635"/>
                    <a:pt x="359" y="9993"/>
                    <a:pt x="852" y="9993"/>
                  </a:cubicBezTo>
                  <a:lnTo>
                    <a:pt x="1031" y="9993"/>
                  </a:lnTo>
                  <a:lnTo>
                    <a:pt x="1031" y="2241"/>
                  </a:lnTo>
                  <a:cubicBezTo>
                    <a:pt x="1031" y="1569"/>
                    <a:pt x="1613" y="987"/>
                    <a:pt x="2286" y="987"/>
                  </a:cubicBezTo>
                  <a:lnTo>
                    <a:pt x="13443" y="987"/>
                  </a:lnTo>
                  <a:lnTo>
                    <a:pt x="13443" y="897"/>
                  </a:lnTo>
                  <a:cubicBezTo>
                    <a:pt x="13443" y="359"/>
                    <a:pt x="13040" y="1"/>
                    <a:pt x="125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5"/>
            <p:cNvSpPr/>
            <p:nvPr/>
          </p:nvSpPr>
          <p:spPr>
            <a:xfrm>
              <a:off x="4822828" y="4218360"/>
              <a:ext cx="388906" cy="67436"/>
            </a:xfrm>
            <a:custGeom>
              <a:rect b="b" l="l" r="r" t="t"/>
              <a:pathLst>
                <a:path extrusionOk="0" h="2331" w="13443">
                  <a:moveTo>
                    <a:pt x="896" y="1"/>
                  </a:moveTo>
                  <a:cubicBezTo>
                    <a:pt x="403" y="1"/>
                    <a:pt x="0" y="359"/>
                    <a:pt x="0" y="897"/>
                  </a:cubicBezTo>
                  <a:lnTo>
                    <a:pt x="0" y="2331"/>
                  </a:lnTo>
                  <a:lnTo>
                    <a:pt x="1927" y="2331"/>
                  </a:lnTo>
                  <a:lnTo>
                    <a:pt x="1927" y="1838"/>
                  </a:lnTo>
                  <a:cubicBezTo>
                    <a:pt x="1927" y="1614"/>
                    <a:pt x="2151" y="1390"/>
                    <a:pt x="2375" y="1390"/>
                  </a:cubicBezTo>
                  <a:lnTo>
                    <a:pt x="5736" y="1390"/>
                  </a:lnTo>
                  <a:cubicBezTo>
                    <a:pt x="5960" y="1390"/>
                    <a:pt x="6184" y="1614"/>
                    <a:pt x="6184" y="1838"/>
                  </a:cubicBezTo>
                  <a:lnTo>
                    <a:pt x="6184" y="2331"/>
                  </a:lnTo>
                  <a:lnTo>
                    <a:pt x="13443" y="2331"/>
                  </a:lnTo>
                  <a:lnTo>
                    <a:pt x="13443" y="897"/>
                  </a:lnTo>
                  <a:cubicBezTo>
                    <a:pt x="13443" y="359"/>
                    <a:pt x="13085" y="1"/>
                    <a:pt x="125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5"/>
            <p:cNvSpPr/>
            <p:nvPr/>
          </p:nvSpPr>
          <p:spPr>
            <a:xfrm>
              <a:off x="4822828" y="4312990"/>
              <a:ext cx="388906" cy="197071"/>
            </a:xfrm>
            <a:custGeom>
              <a:rect b="b" l="l" r="r" t="t"/>
              <a:pathLst>
                <a:path extrusionOk="0" h="6812" w="13443">
                  <a:moveTo>
                    <a:pt x="2913" y="3989"/>
                  </a:moveTo>
                  <a:cubicBezTo>
                    <a:pt x="3137" y="3989"/>
                    <a:pt x="3361" y="4213"/>
                    <a:pt x="3361" y="4437"/>
                  </a:cubicBezTo>
                  <a:cubicBezTo>
                    <a:pt x="3450" y="4661"/>
                    <a:pt x="3226" y="4885"/>
                    <a:pt x="2913" y="4885"/>
                  </a:cubicBezTo>
                  <a:lnTo>
                    <a:pt x="1972" y="4885"/>
                  </a:lnTo>
                  <a:cubicBezTo>
                    <a:pt x="1748" y="4885"/>
                    <a:pt x="1524" y="4661"/>
                    <a:pt x="1524" y="4437"/>
                  </a:cubicBezTo>
                  <a:cubicBezTo>
                    <a:pt x="1524" y="4213"/>
                    <a:pt x="1748" y="3989"/>
                    <a:pt x="1972" y="3989"/>
                  </a:cubicBezTo>
                  <a:close/>
                  <a:moveTo>
                    <a:pt x="0" y="1"/>
                  </a:moveTo>
                  <a:lnTo>
                    <a:pt x="0" y="5916"/>
                  </a:lnTo>
                  <a:cubicBezTo>
                    <a:pt x="0" y="6408"/>
                    <a:pt x="403" y="6812"/>
                    <a:pt x="896" y="6812"/>
                  </a:cubicBezTo>
                  <a:lnTo>
                    <a:pt x="5915" y="6812"/>
                  </a:lnTo>
                  <a:cubicBezTo>
                    <a:pt x="5781" y="6229"/>
                    <a:pt x="5825" y="5960"/>
                    <a:pt x="5825" y="4885"/>
                  </a:cubicBezTo>
                  <a:lnTo>
                    <a:pt x="4884" y="4885"/>
                  </a:lnTo>
                  <a:cubicBezTo>
                    <a:pt x="4660" y="4885"/>
                    <a:pt x="4436" y="4661"/>
                    <a:pt x="4436" y="4437"/>
                  </a:cubicBezTo>
                  <a:cubicBezTo>
                    <a:pt x="4436" y="4213"/>
                    <a:pt x="4660" y="3989"/>
                    <a:pt x="4884" y="3989"/>
                  </a:cubicBezTo>
                  <a:lnTo>
                    <a:pt x="5781" y="3989"/>
                  </a:lnTo>
                  <a:lnTo>
                    <a:pt x="5781" y="3720"/>
                  </a:lnTo>
                  <a:cubicBezTo>
                    <a:pt x="5781" y="2958"/>
                    <a:pt x="6408" y="2376"/>
                    <a:pt x="7125" y="2376"/>
                  </a:cubicBezTo>
                  <a:cubicBezTo>
                    <a:pt x="7842" y="2376"/>
                    <a:pt x="8604" y="2062"/>
                    <a:pt x="9186" y="1569"/>
                  </a:cubicBezTo>
                  <a:cubicBezTo>
                    <a:pt x="9433" y="1367"/>
                    <a:pt x="9746" y="1267"/>
                    <a:pt x="10060" y="1267"/>
                  </a:cubicBezTo>
                  <a:cubicBezTo>
                    <a:pt x="10374" y="1267"/>
                    <a:pt x="10687" y="1367"/>
                    <a:pt x="10934" y="1569"/>
                  </a:cubicBezTo>
                  <a:cubicBezTo>
                    <a:pt x="11561" y="2062"/>
                    <a:pt x="12278" y="2376"/>
                    <a:pt x="12995" y="2376"/>
                  </a:cubicBezTo>
                  <a:cubicBezTo>
                    <a:pt x="13174" y="2376"/>
                    <a:pt x="13353" y="2376"/>
                    <a:pt x="13443" y="2420"/>
                  </a:cubicBezTo>
                  <a:lnTo>
                    <a:pt x="13443" y="1"/>
                  </a:lnTo>
                  <a:lnTo>
                    <a:pt x="6184" y="1"/>
                  </a:lnTo>
                  <a:lnTo>
                    <a:pt x="6184" y="538"/>
                  </a:lnTo>
                  <a:cubicBezTo>
                    <a:pt x="6184" y="762"/>
                    <a:pt x="5960" y="986"/>
                    <a:pt x="5736" y="986"/>
                  </a:cubicBezTo>
                  <a:lnTo>
                    <a:pt x="2375" y="986"/>
                  </a:lnTo>
                  <a:cubicBezTo>
                    <a:pt x="2151" y="986"/>
                    <a:pt x="1927" y="762"/>
                    <a:pt x="1927" y="538"/>
                  </a:cubicBezTo>
                  <a:lnTo>
                    <a:pt x="192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
            <p:cNvSpPr/>
            <p:nvPr/>
          </p:nvSpPr>
          <p:spPr>
            <a:xfrm>
              <a:off x="4904497" y="4285767"/>
              <a:ext cx="71312" cy="29856"/>
            </a:xfrm>
            <a:custGeom>
              <a:rect b="b" l="l" r="r" t="t"/>
              <a:pathLst>
                <a:path extrusionOk="0" h="1032" w="2465">
                  <a:moveTo>
                    <a:pt x="0" y="1"/>
                  </a:moveTo>
                  <a:lnTo>
                    <a:pt x="0" y="1031"/>
                  </a:lnTo>
                  <a:lnTo>
                    <a:pt x="2465" y="1031"/>
                  </a:lnTo>
                  <a:lnTo>
                    <a:pt x="246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5"/>
            <p:cNvSpPr/>
            <p:nvPr/>
          </p:nvSpPr>
          <p:spPr>
            <a:xfrm>
              <a:off x="5017266" y="4377475"/>
              <a:ext cx="194467" cy="231122"/>
            </a:xfrm>
            <a:custGeom>
              <a:rect b="b" l="l" r="r" t="t"/>
              <a:pathLst>
                <a:path extrusionOk="0" h="7989" w="6722">
                  <a:moveTo>
                    <a:pt x="5310" y="2376"/>
                  </a:moveTo>
                  <a:cubicBezTo>
                    <a:pt x="5423" y="2376"/>
                    <a:pt x="5535" y="2409"/>
                    <a:pt x="5602" y="2477"/>
                  </a:cubicBezTo>
                  <a:cubicBezTo>
                    <a:pt x="5736" y="2656"/>
                    <a:pt x="5736" y="2925"/>
                    <a:pt x="5557" y="3104"/>
                  </a:cubicBezTo>
                  <a:lnTo>
                    <a:pt x="3720" y="4941"/>
                  </a:lnTo>
                  <a:cubicBezTo>
                    <a:pt x="3630" y="5031"/>
                    <a:pt x="3518" y="5076"/>
                    <a:pt x="3406" y="5076"/>
                  </a:cubicBezTo>
                  <a:cubicBezTo>
                    <a:pt x="3294" y="5076"/>
                    <a:pt x="3182" y="5031"/>
                    <a:pt x="3092" y="4941"/>
                  </a:cubicBezTo>
                  <a:lnTo>
                    <a:pt x="2151" y="4000"/>
                  </a:lnTo>
                  <a:cubicBezTo>
                    <a:pt x="1972" y="3821"/>
                    <a:pt x="1972" y="3552"/>
                    <a:pt x="2151" y="3373"/>
                  </a:cubicBezTo>
                  <a:cubicBezTo>
                    <a:pt x="2219" y="3306"/>
                    <a:pt x="2331" y="3272"/>
                    <a:pt x="2448" y="3272"/>
                  </a:cubicBezTo>
                  <a:cubicBezTo>
                    <a:pt x="2566" y="3272"/>
                    <a:pt x="2689" y="3306"/>
                    <a:pt x="2779" y="3373"/>
                  </a:cubicBezTo>
                  <a:lnTo>
                    <a:pt x="3406" y="4045"/>
                  </a:lnTo>
                  <a:lnTo>
                    <a:pt x="5019" y="2477"/>
                  </a:lnTo>
                  <a:cubicBezTo>
                    <a:pt x="5086" y="2409"/>
                    <a:pt x="5198" y="2376"/>
                    <a:pt x="5310" y="2376"/>
                  </a:cubicBezTo>
                  <a:close/>
                  <a:moveTo>
                    <a:pt x="3384" y="1"/>
                  </a:moveTo>
                  <a:cubicBezTo>
                    <a:pt x="3283" y="1"/>
                    <a:pt x="3182" y="35"/>
                    <a:pt x="3092" y="102"/>
                  </a:cubicBezTo>
                  <a:cubicBezTo>
                    <a:pt x="2331" y="774"/>
                    <a:pt x="1345" y="1043"/>
                    <a:pt x="449" y="1043"/>
                  </a:cubicBezTo>
                  <a:cubicBezTo>
                    <a:pt x="225" y="1043"/>
                    <a:pt x="1" y="1267"/>
                    <a:pt x="1" y="1491"/>
                  </a:cubicBezTo>
                  <a:lnTo>
                    <a:pt x="1" y="3687"/>
                  </a:lnTo>
                  <a:cubicBezTo>
                    <a:pt x="1" y="5703"/>
                    <a:pt x="1345" y="7406"/>
                    <a:pt x="3272" y="7988"/>
                  </a:cubicBezTo>
                  <a:lnTo>
                    <a:pt x="3496" y="7988"/>
                  </a:lnTo>
                  <a:cubicBezTo>
                    <a:pt x="5378" y="7406"/>
                    <a:pt x="6722" y="5703"/>
                    <a:pt x="6722" y="3687"/>
                  </a:cubicBezTo>
                  <a:lnTo>
                    <a:pt x="6722" y="1491"/>
                  </a:lnTo>
                  <a:cubicBezTo>
                    <a:pt x="6722" y="1222"/>
                    <a:pt x="6588" y="1043"/>
                    <a:pt x="6274" y="1043"/>
                  </a:cubicBezTo>
                  <a:cubicBezTo>
                    <a:pt x="5333" y="1043"/>
                    <a:pt x="4437" y="684"/>
                    <a:pt x="3675" y="102"/>
                  </a:cubicBezTo>
                  <a:cubicBezTo>
                    <a:pt x="3585" y="35"/>
                    <a:pt x="3484" y="1"/>
                    <a:pt x="338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65"/>
          <p:cNvGrpSpPr/>
          <p:nvPr/>
        </p:nvGrpSpPr>
        <p:grpSpPr>
          <a:xfrm>
            <a:off x="4077417" y="4150953"/>
            <a:ext cx="365588" cy="451163"/>
            <a:chOff x="4077417" y="4150953"/>
            <a:chExt cx="365588" cy="451163"/>
          </a:xfrm>
        </p:grpSpPr>
        <p:sp>
          <p:nvSpPr>
            <p:cNvPr id="1402" name="Google Shape;1402;p65"/>
            <p:cNvSpPr/>
            <p:nvPr/>
          </p:nvSpPr>
          <p:spPr>
            <a:xfrm>
              <a:off x="4091680" y="4150953"/>
              <a:ext cx="293003" cy="128362"/>
            </a:xfrm>
            <a:custGeom>
              <a:rect b="b" l="l" r="r" t="t"/>
              <a:pathLst>
                <a:path extrusionOk="0" h="4437" w="10128">
                  <a:moveTo>
                    <a:pt x="8380" y="1076"/>
                  </a:moveTo>
                  <a:cubicBezTo>
                    <a:pt x="8604" y="1076"/>
                    <a:pt x="8828" y="1300"/>
                    <a:pt x="8828" y="1524"/>
                  </a:cubicBezTo>
                  <a:cubicBezTo>
                    <a:pt x="8828" y="1748"/>
                    <a:pt x="8604" y="1972"/>
                    <a:pt x="8380" y="1972"/>
                  </a:cubicBezTo>
                  <a:lnTo>
                    <a:pt x="1883" y="1972"/>
                  </a:lnTo>
                  <a:cubicBezTo>
                    <a:pt x="1659" y="1972"/>
                    <a:pt x="1434" y="1748"/>
                    <a:pt x="1434" y="1524"/>
                  </a:cubicBezTo>
                  <a:cubicBezTo>
                    <a:pt x="1434" y="1300"/>
                    <a:pt x="1659" y="1076"/>
                    <a:pt x="1883" y="1076"/>
                  </a:cubicBezTo>
                  <a:close/>
                  <a:moveTo>
                    <a:pt x="8380" y="2734"/>
                  </a:moveTo>
                  <a:cubicBezTo>
                    <a:pt x="8604" y="2734"/>
                    <a:pt x="8828" y="2958"/>
                    <a:pt x="8828" y="3182"/>
                  </a:cubicBezTo>
                  <a:cubicBezTo>
                    <a:pt x="8828" y="3451"/>
                    <a:pt x="8604" y="3675"/>
                    <a:pt x="8380" y="3675"/>
                  </a:cubicBezTo>
                  <a:lnTo>
                    <a:pt x="6319" y="3675"/>
                  </a:lnTo>
                  <a:cubicBezTo>
                    <a:pt x="6095" y="3675"/>
                    <a:pt x="5871" y="3451"/>
                    <a:pt x="5871" y="3182"/>
                  </a:cubicBezTo>
                  <a:cubicBezTo>
                    <a:pt x="5871" y="2958"/>
                    <a:pt x="6095" y="2734"/>
                    <a:pt x="6319" y="2734"/>
                  </a:cubicBezTo>
                  <a:close/>
                  <a:moveTo>
                    <a:pt x="449" y="0"/>
                  </a:moveTo>
                  <a:cubicBezTo>
                    <a:pt x="225" y="0"/>
                    <a:pt x="1" y="225"/>
                    <a:pt x="1" y="449"/>
                  </a:cubicBezTo>
                  <a:lnTo>
                    <a:pt x="1" y="3003"/>
                  </a:lnTo>
                  <a:lnTo>
                    <a:pt x="3899" y="3003"/>
                  </a:lnTo>
                  <a:cubicBezTo>
                    <a:pt x="4347" y="3048"/>
                    <a:pt x="4795" y="3272"/>
                    <a:pt x="5019" y="3585"/>
                  </a:cubicBezTo>
                  <a:lnTo>
                    <a:pt x="5557" y="4437"/>
                  </a:lnTo>
                  <a:lnTo>
                    <a:pt x="10128" y="4437"/>
                  </a:lnTo>
                  <a:lnTo>
                    <a:pt x="10128" y="449"/>
                  </a:lnTo>
                  <a:cubicBezTo>
                    <a:pt x="10128" y="225"/>
                    <a:pt x="9903" y="0"/>
                    <a:pt x="963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5"/>
            <p:cNvSpPr/>
            <p:nvPr/>
          </p:nvSpPr>
          <p:spPr>
            <a:xfrm>
              <a:off x="4411877" y="4244281"/>
              <a:ext cx="28554" cy="35034"/>
            </a:xfrm>
            <a:custGeom>
              <a:rect b="b" l="l" r="r" t="t"/>
              <a:pathLst>
                <a:path extrusionOk="0" h="1211" w="987">
                  <a:moveTo>
                    <a:pt x="1" y="1"/>
                  </a:moveTo>
                  <a:lnTo>
                    <a:pt x="1" y="1211"/>
                  </a:lnTo>
                  <a:lnTo>
                    <a:pt x="986" y="1211"/>
                  </a:lnTo>
                  <a:lnTo>
                    <a:pt x="986" y="449"/>
                  </a:lnTo>
                  <a:cubicBezTo>
                    <a:pt x="986" y="225"/>
                    <a:pt x="852" y="1"/>
                    <a:pt x="53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5"/>
            <p:cNvSpPr/>
            <p:nvPr/>
          </p:nvSpPr>
          <p:spPr>
            <a:xfrm>
              <a:off x="4077417" y="4265024"/>
              <a:ext cx="363014" cy="181536"/>
            </a:xfrm>
            <a:custGeom>
              <a:rect b="b" l="l" r="r" t="t"/>
              <a:pathLst>
                <a:path extrusionOk="0" h="6275" w="12548">
                  <a:moveTo>
                    <a:pt x="449" y="1"/>
                  </a:moveTo>
                  <a:cubicBezTo>
                    <a:pt x="225" y="1"/>
                    <a:pt x="1" y="225"/>
                    <a:pt x="1" y="449"/>
                  </a:cubicBezTo>
                  <a:lnTo>
                    <a:pt x="1" y="6274"/>
                  </a:lnTo>
                  <a:lnTo>
                    <a:pt x="2689" y="6274"/>
                  </a:lnTo>
                  <a:cubicBezTo>
                    <a:pt x="2779" y="6140"/>
                    <a:pt x="2868" y="6050"/>
                    <a:pt x="3003" y="5916"/>
                  </a:cubicBezTo>
                  <a:cubicBezTo>
                    <a:pt x="3048" y="4123"/>
                    <a:pt x="4482" y="2734"/>
                    <a:pt x="6274" y="2734"/>
                  </a:cubicBezTo>
                  <a:cubicBezTo>
                    <a:pt x="8066" y="2734"/>
                    <a:pt x="9545" y="4213"/>
                    <a:pt x="9590" y="5916"/>
                  </a:cubicBezTo>
                  <a:cubicBezTo>
                    <a:pt x="9724" y="6050"/>
                    <a:pt x="9769" y="6140"/>
                    <a:pt x="9859" y="6274"/>
                  </a:cubicBezTo>
                  <a:lnTo>
                    <a:pt x="12547" y="6274"/>
                  </a:lnTo>
                  <a:lnTo>
                    <a:pt x="12547" y="1883"/>
                  </a:lnTo>
                  <a:cubicBezTo>
                    <a:pt x="12547" y="1614"/>
                    <a:pt x="12413" y="1435"/>
                    <a:pt x="12099" y="1435"/>
                  </a:cubicBezTo>
                  <a:lnTo>
                    <a:pt x="5557" y="1435"/>
                  </a:lnTo>
                  <a:lnTo>
                    <a:pt x="4706" y="225"/>
                  </a:lnTo>
                  <a:cubicBezTo>
                    <a:pt x="4616" y="90"/>
                    <a:pt x="4482" y="1"/>
                    <a:pt x="43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5"/>
            <p:cNvSpPr/>
            <p:nvPr/>
          </p:nvSpPr>
          <p:spPr>
            <a:xfrm>
              <a:off x="4080021" y="4472452"/>
              <a:ext cx="71312" cy="70011"/>
            </a:xfrm>
            <a:custGeom>
              <a:rect b="b" l="l" r="r" t="t"/>
              <a:pathLst>
                <a:path extrusionOk="0" h="2420" w="2465">
                  <a:moveTo>
                    <a:pt x="0" y="0"/>
                  </a:moveTo>
                  <a:lnTo>
                    <a:pt x="0" y="1972"/>
                  </a:lnTo>
                  <a:cubicBezTo>
                    <a:pt x="0" y="2196"/>
                    <a:pt x="224" y="2420"/>
                    <a:pt x="448" y="2420"/>
                  </a:cubicBezTo>
                  <a:lnTo>
                    <a:pt x="2465" y="2420"/>
                  </a:lnTo>
                  <a:lnTo>
                    <a:pt x="246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5"/>
            <p:cNvSpPr/>
            <p:nvPr/>
          </p:nvSpPr>
          <p:spPr>
            <a:xfrm>
              <a:off x="4371693" y="4472452"/>
              <a:ext cx="71312" cy="70011"/>
            </a:xfrm>
            <a:custGeom>
              <a:rect b="b" l="l" r="r" t="t"/>
              <a:pathLst>
                <a:path extrusionOk="0" h="2420" w="2465">
                  <a:moveTo>
                    <a:pt x="0" y="0"/>
                  </a:moveTo>
                  <a:lnTo>
                    <a:pt x="0" y="2420"/>
                  </a:lnTo>
                  <a:lnTo>
                    <a:pt x="2017" y="2420"/>
                  </a:lnTo>
                  <a:cubicBezTo>
                    <a:pt x="2241" y="2420"/>
                    <a:pt x="2465" y="2196"/>
                    <a:pt x="2465" y="1972"/>
                  </a:cubicBezTo>
                  <a:lnTo>
                    <a:pt x="246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p:nvPr/>
          </p:nvSpPr>
          <p:spPr>
            <a:xfrm>
              <a:off x="4174651" y="4370040"/>
              <a:ext cx="168546" cy="232076"/>
            </a:xfrm>
            <a:custGeom>
              <a:rect b="b" l="l" r="r" t="t"/>
              <a:pathLst>
                <a:path extrusionOk="0" h="8022" w="5826">
                  <a:moveTo>
                    <a:pt x="2913" y="896"/>
                  </a:moveTo>
                  <a:cubicBezTo>
                    <a:pt x="3764" y="896"/>
                    <a:pt x="4392" y="1569"/>
                    <a:pt x="4392" y="2375"/>
                  </a:cubicBezTo>
                  <a:lnTo>
                    <a:pt x="4392" y="2644"/>
                  </a:lnTo>
                  <a:lnTo>
                    <a:pt x="1479" y="2644"/>
                  </a:lnTo>
                  <a:lnTo>
                    <a:pt x="1479" y="2375"/>
                  </a:lnTo>
                  <a:cubicBezTo>
                    <a:pt x="1479" y="1524"/>
                    <a:pt x="2151" y="896"/>
                    <a:pt x="2913" y="896"/>
                  </a:cubicBezTo>
                  <a:close/>
                  <a:moveTo>
                    <a:pt x="3003" y="4302"/>
                  </a:moveTo>
                  <a:cubicBezTo>
                    <a:pt x="3227" y="4302"/>
                    <a:pt x="3451" y="4526"/>
                    <a:pt x="3451" y="4750"/>
                  </a:cubicBezTo>
                  <a:lnTo>
                    <a:pt x="3451" y="6005"/>
                  </a:lnTo>
                  <a:cubicBezTo>
                    <a:pt x="3451" y="6229"/>
                    <a:pt x="3227" y="6453"/>
                    <a:pt x="3003" y="6453"/>
                  </a:cubicBezTo>
                  <a:cubicBezTo>
                    <a:pt x="2779" y="6453"/>
                    <a:pt x="2555" y="6229"/>
                    <a:pt x="2555" y="6005"/>
                  </a:cubicBezTo>
                  <a:lnTo>
                    <a:pt x="2555" y="4750"/>
                  </a:lnTo>
                  <a:cubicBezTo>
                    <a:pt x="2555" y="4526"/>
                    <a:pt x="2779" y="4302"/>
                    <a:pt x="3003" y="4302"/>
                  </a:cubicBezTo>
                  <a:close/>
                  <a:moveTo>
                    <a:pt x="2913" y="0"/>
                  </a:moveTo>
                  <a:cubicBezTo>
                    <a:pt x="1569" y="0"/>
                    <a:pt x="538" y="1076"/>
                    <a:pt x="538" y="2420"/>
                  </a:cubicBezTo>
                  <a:lnTo>
                    <a:pt x="538" y="2734"/>
                  </a:lnTo>
                  <a:cubicBezTo>
                    <a:pt x="224" y="2913"/>
                    <a:pt x="0" y="3182"/>
                    <a:pt x="0" y="3585"/>
                  </a:cubicBezTo>
                  <a:lnTo>
                    <a:pt x="0" y="7125"/>
                  </a:lnTo>
                  <a:cubicBezTo>
                    <a:pt x="0" y="7618"/>
                    <a:pt x="404" y="8021"/>
                    <a:pt x="897" y="8021"/>
                  </a:cubicBezTo>
                  <a:lnTo>
                    <a:pt x="4885" y="8021"/>
                  </a:lnTo>
                  <a:cubicBezTo>
                    <a:pt x="5378" y="8021"/>
                    <a:pt x="5781" y="7618"/>
                    <a:pt x="5781" y="7125"/>
                  </a:cubicBezTo>
                  <a:lnTo>
                    <a:pt x="5781" y="3585"/>
                  </a:lnTo>
                  <a:cubicBezTo>
                    <a:pt x="5826" y="3182"/>
                    <a:pt x="5691" y="2868"/>
                    <a:pt x="5333" y="2734"/>
                  </a:cubicBezTo>
                  <a:lnTo>
                    <a:pt x="5333" y="2420"/>
                  </a:lnTo>
                  <a:cubicBezTo>
                    <a:pt x="5333" y="1076"/>
                    <a:pt x="4257" y="0"/>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65"/>
          <p:cNvGrpSpPr/>
          <p:nvPr/>
        </p:nvGrpSpPr>
        <p:grpSpPr>
          <a:xfrm>
            <a:off x="1146403" y="4147076"/>
            <a:ext cx="447258" cy="444654"/>
            <a:chOff x="1146403" y="4147076"/>
            <a:chExt cx="447258" cy="444654"/>
          </a:xfrm>
        </p:grpSpPr>
        <p:sp>
          <p:nvSpPr>
            <p:cNvPr id="1409" name="Google Shape;1409;p65"/>
            <p:cNvSpPr/>
            <p:nvPr/>
          </p:nvSpPr>
          <p:spPr>
            <a:xfrm>
              <a:off x="1167146" y="4252063"/>
              <a:ext cx="405772" cy="245037"/>
            </a:xfrm>
            <a:custGeom>
              <a:rect b="b" l="l" r="r" t="t"/>
              <a:pathLst>
                <a:path extrusionOk="0" h="8470" w="14026">
                  <a:moveTo>
                    <a:pt x="2644" y="6543"/>
                  </a:moveTo>
                  <a:cubicBezTo>
                    <a:pt x="2868" y="6543"/>
                    <a:pt x="3092" y="6767"/>
                    <a:pt x="3092" y="6991"/>
                  </a:cubicBezTo>
                  <a:cubicBezTo>
                    <a:pt x="3092" y="7215"/>
                    <a:pt x="2868" y="7439"/>
                    <a:pt x="2644" y="7439"/>
                  </a:cubicBezTo>
                  <a:lnTo>
                    <a:pt x="1703" y="7439"/>
                  </a:lnTo>
                  <a:cubicBezTo>
                    <a:pt x="1479" y="7439"/>
                    <a:pt x="1255" y="7215"/>
                    <a:pt x="1255" y="6991"/>
                  </a:cubicBezTo>
                  <a:cubicBezTo>
                    <a:pt x="1255" y="6767"/>
                    <a:pt x="1479" y="6543"/>
                    <a:pt x="1703" y="6543"/>
                  </a:cubicBezTo>
                  <a:close/>
                  <a:moveTo>
                    <a:pt x="12323" y="6543"/>
                  </a:moveTo>
                  <a:cubicBezTo>
                    <a:pt x="12547" y="6543"/>
                    <a:pt x="12771" y="6767"/>
                    <a:pt x="12771" y="6991"/>
                  </a:cubicBezTo>
                  <a:cubicBezTo>
                    <a:pt x="12771" y="7215"/>
                    <a:pt x="12637" y="7439"/>
                    <a:pt x="12368" y="7439"/>
                  </a:cubicBezTo>
                  <a:lnTo>
                    <a:pt x="11382" y="7439"/>
                  </a:lnTo>
                  <a:cubicBezTo>
                    <a:pt x="11158" y="7439"/>
                    <a:pt x="10934" y="7215"/>
                    <a:pt x="10934" y="6991"/>
                  </a:cubicBezTo>
                  <a:cubicBezTo>
                    <a:pt x="10934" y="6767"/>
                    <a:pt x="11158" y="6543"/>
                    <a:pt x="11382" y="6543"/>
                  </a:cubicBezTo>
                  <a:close/>
                  <a:moveTo>
                    <a:pt x="1345" y="1"/>
                  </a:moveTo>
                  <a:cubicBezTo>
                    <a:pt x="628" y="1"/>
                    <a:pt x="0" y="628"/>
                    <a:pt x="0" y="1345"/>
                  </a:cubicBezTo>
                  <a:lnTo>
                    <a:pt x="0" y="8470"/>
                  </a:lnTo>
                  <a:lnTo>
                    <a:pt x="14026" y="8470"/>
                  </a:lnTo>
                  <a:lnTo>
                    <a:pt x="14026" y="1345"/>
                  </a:lnTo>
                  <a:cubicBezTo>
                    <a:pt x="14026" y="628"/>
                    <a:pt x="13398" y="1"/>
                    <a:pt x="12682" y="1"/>
                  </a:cubicBezTo>
                  <a:lnTo>
                    <a:pt x="9724" y="1"/>
                  </a:lnTo>
                  <a:cubicBezTo>
                    <a:pt x="10710" y="762"/>
                    <a:pt x="11337" y="2017"/>
                    <a:pt x="11337" y="3361"/>
                  </a:cubicBezTo>
                  <a:cubicBezTo>
                    <a:pt x="11337" y="5691"/>
                    <a:pt x="9410" y="7663"/>
                    <a:pt x="7036" y="7663"/>
                  </a:cubicBezTo>
                  <a:cubicBezTo>
                    <a:pt x="4616" y="7663"/>
                    <a:pt x="2689" y="5781"/>
                    <a:pt x="2689" y="3361"/>
                  </a:cubicBezTo>
                  <a:cubicBezTo>
                    <a:pt x="2689" y="2017"/>
                    <a:pt x="3316" y="762"/>
                    <a:pt x="43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5"/>
            <p:cNvSpPr/>
            <p:nvPr/>
          </p:nvSpPr>
          <p:spPr>
            <a:xfrm>
              <a:off x="1274737" y="4147076"/>
              <a:ext cx="239859" cy="299483"/>
            </a:xfrm>
            <a:custGeom>
              <a:rect b="b" l="l" r="r" t="t"/>
              <a:pathLst>
                <a:path extrusionOk="0" h="10352" w="8291">
                  <a:moveTo>
                    <a:pt x="3317" y="4795"/>
                  </a:moveTo>
                  <a:cubicBezTo>
                    <a:pt x="3541" y="4795"/>
                    <a:pt x="3765" y="5019"/>
                    <a:pt x="3765" y="5243"/>
                  </a:cubicBezTo>
                  <a:lnTo>
                    <a:pt x="3765" y="6946"/>
                  </a:lnTo>
                  <a:cubicBezTo>
                    <a:pt x="3765" y="7170"/>
                    <a:pt x="3541" y="7394"/>
                    <a:pt x="3317" y="7394"/>
                  </a:cubicBezTo>
                  <a:cubicBezTo>
                    <a:pt x="3048" y="7394"/>
                    <a:pt x="2868" y="7170"/>
                    <a:pt x="2868" y="6946"/>
                  </a:cubicBezTo>
                  <a:lnTo>
                    <a:pt x="2868" y="5243"/>
                  </a:lnTo>
                  <a:cubicBezTo>
                    <a:pt x="2868" y="5019"/>
                    <a:pt x="3048" y="4795"/>
                    <a:pt x="3317" y="4795"/>
                  </a:cubicBezTo>
                  <a:close/>
                  <a:moveTo>
                    <a:pt x="3317" y="8200"/>
                  </a:moveTo>
                  <a:cubicBezTo>
                    <a:pt x="3541" y="8200"/>
                    <a:pt x="3765" y="8424"/>
                    <a:pt x="3765" y="8648"/>
                  </a:cubicBezTo>
                  <a:cubicBezTo>
                    <a:pt x="3765" y="8872"/>
                    <a:pt x="3585" y="9096"/>
                    <a:pt x="3317" y="9096"/>
                  </a:cubicBezTo>
                  <a:cubicBezTo>
                    <a:pt x="3092" y="9096"/>
                    <a:pt x="2868" y="8872"/>
                    <a:pt x="2868" y="8648"/>
                  </a:cubicBezTo>
                  <a:cubicBezTo>
                    <a:pt x="2868" y="8424"/>
                    <a:pt x="3048" y="8200"/>
                    <a:pt x="3317" y="8200"/>
                  </a:cubicBezTo>
                  <a:close/>
                  <a:moveTo>
                    <a:pt x="4213" y="0"/>
                  </a:moveTo>
                  <a:cubicBezTo>
                    <a:pt x="3451" y="0"/>
                    <a:pt x="2913" y="583"/>
                    <a:pt x="2913" y="1255"/>
                  </a:cubicBezTo>
                  <a:lnTo>
                    <a:pt x="2913" y="1882"/>
                  </a:lnTo>
                  <a:lnTo>
                    <a:pt x="2868" y="1882"/>
                  </a:lnTo>
                  <a:cubicBezTo>
                    <a:pt x="2644" y="1882"/>
                    <a:pt x="2420" y="2106"/>
                    <a:pt x="2420" y="2330"/>
                  </a:cubicBezTo>
                  <a:lnTo>
                    <a:pt x="2420" y="3719"/>
                  </a:lnTo>
                  <a:cubicBezTo>
                    <a:pt x="986" y="4123"/>
                    <a:pt x="1" y="5467"/>
                    <a:pt x="1" y="6990"/>
                  </a:cubicBezTo>
                  <a:cubicBezTo>
                    <a:pt x="1" y="8828"/>
                    <a:pt x="1479" y="10351"/>
                    <a:pt x="3361" y="10351"/>
                  </a:cubicBezTo>
                  <a:cubicBezTo>
                    <a:pt x="5199" y="10351"/>
                    <a:pt x="6722" y="8828"/>
                    <a:pt x="6722" y="6990"/>
                  </a:cubicBezTo>
                  <a:cubicBezTo>
                    <a:pt x="6722" y="5467"/>
                    <a:pt x="5691" y="4123"/>
                    <a:pt x="4302" y="3719"/>
                  </a:cubicBezTo>
                  <a:lnTo>
                    <a:pt x="4302" y="2330"/>
                  </a:lnTo>
                  <a:cubicBezTo>
                    <a:pt x="4302" y="2106"/>
                    <a:pt x="4078" y="1882"/>
                    <a:pt x="3854" y="1882"/>
                  </a:cubicBezTo>
                  <a:lnTo>
                    <a:pt x="3765" y="1882"/>
                  </a:lnTo>
                  <a:lnTo>
                    <a:pt x="3765" y="1255"/>
                  </a:lnTo>
                  <a:cubicBezTo>
                    <a:pt x="3765" y="1031"/>
                    <a:pt x="3899" y="896"/>
                    <a:pt x="4123" y="896"/>
                  </a:cubicBezTo>
                  <a:lnTo>
                    <a:pt x="5109" y="896"/>
                  </a:lnTo>
                  <a:cubicBezTo>
                    <a:pt x="5288" y="896"/>
                    <a:pt x="5467" y="1031"/>
                    <a:pt x="5467" y="1255"/>
                  </a:cubicBezTo>
                  <a:cubicBezTo>
                    <a:pt x="5467" y="2016"/>
                    <a:pt x="6095" y="2554"/>
                    <a:pt x="6767" y="2554"/>
                  </a:cubicBezTo>
                  <a:lnTo>
                    <a:pt x="7842" y="2554"/>
                  </a:lnTo>
                  <a:cubicBezTo>
                    <a:pt x="8066" y="2554"/>
                    <a:pt x="8290" y="2330"/>
                    <a:pt x="8290" y="2106"/>
                  </a:cubicBezTo>
                  <a:cubicBezTo>
                    <a:pt x="8290" y="1882"/>
                    <a:pt x="8156" y="1658"/>
                    <a:pt x="7887" y="1658"/>
                  </a:cubicBezTo>
                  <a:lnTo>
                    <a:pt x="6812" y="1658"/>
                  </a:lnTo>
                  <a:cubicBezTo>
                    <a:pt x="6588" y="1658"/>
                    <a:pt x="6453" y="1479"/>
                    <a:pt x="6453" y="1255"/>
                  </a:cubicBezTo>
                  <a:cubicBezTo>
                    <a:pt x="6453" y="538"/>
                    <a:pt x="5826" y="0"/>
                    <a:pt x="51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a:off x="1146403" y="4522993"/>
              <a:ext cx="447258" cy="68738"/>
            </a:xfrm>
            <a:custGeom>
              <a:rect b="b" l="l" r="r" t="t"/>
              <a:pathLst>
                <a:path extrusionOk="0" h="2376" w="15460">
                  <a:moveTo>
                    <a:pt x="449" y="1"/>
                  </a:moveTo>
                  <a:cubicBezTo>
                    <a:pt x="225" y="1"/>
                    <a:pt x="0" y="225"/>
                    <a:pt x="0" y="449"/>
                  </a:cubicBezTo>
                  <a:lnTo>
                    <a:pt x="0" y="1031"/>
                  </a:lnTo>
                  <a:cubicBezTo>
                    <a:pt x="0" y="1793"/>
                    <a:pt x="628" y="2376"/>
                    <a:pt x="1345" y="2376"/>
                  </a:cubicBezTo>
                  <a:lnTo>
                    <a:pt x="1972" y="2376"/>
                  </a:lnTo>
                  <a:lnTo>
                    <a:pt x="1972" y="1659"/>
                  </a:lnTo>
                  <a:cubicBezTo>
                    <a:pt x="1972" y="1435"/>
                    <a:pt x="2196" y="1211"/>
                    <a:pt x="2420" y="1211"/>
                  </a:cubicBezTo>
                  <a:cubicBezTo>
                    <a:pt x="2644" y="1211"/>
                    <a:pt x="2868" y="1435"/>
                    <a:pt x="2868" y="1659"/>
                  </a:cubicBezTo>
                  <a:lnTo>
                    <a:pt x="2868" y="2376"/>
                  </a:lnTo>
                  <a:lnTo>
                    <a:pt x="3630" y="2376"/>
                  </a:lnTo>
                  <a:lnTo>
                    <a:pt x="3630" y="1659"/>
                  </a:lnTo>
                  <a:cubicBezTo>
                    <a:pt x="3630" y="1435"/>
                    <a:pt x="3854" y="1211"/>
                    <a:pt x="4078" y="1211"/>
                  </a:cubicBezTo>
                  <a:cubicBezTo>
                    <a:pt x="4302" y="1211"/>
                    <a:pt x="4526" y="1435"/>
                    <a:pt x="4526" y="1659"/>
                  </a:cubicBezTo>
                  <a:lnTo>
                    <a:pt x="4526" y="2376"/>
                  </a:lnTo>
                  <a:lnTo>
                    <a:pt x="5333" y="2376"/>
                  </a:lnTo>
                  <a:lnTo>
                    <a:pt x="5333" y="1659"/>
                  </a:lnTo>
                  <a:cubicBezTo>
                    <a:pt x="5333" y="1435"/>
                    <a:pt x="5557" y="1211"/>
                    <a:pt x="5781" y="1211"/>
                  </a:cubicBezTo>
                  <a:cubicBezTo>
                    <a:pt x="6005" y="1211"/>
                    <a:pt x="6229" y="1435"/>
                    <a:pt x="6229" y="1659"/>
                  </a:cubicBezTo>
                  <a:lnTo>
                    <a:pt x="6229" y="2376"/>
                  </a:lnTo>
                  <a:lnTo>
                    <a:pt x="9186" y="2376"/>
                  </a:lnTo>
                  <a:lnTo>
                    <a:pt x="9186" y="1659"/>
                  </a:lnTo>
                  <a:cubicBezTo>
                    <a:pt x="9186" y="1435"/>
                    <a:pt x="9410" y="1211"/>
                    <a:pt x="9635" y="1211"/>
                  </a:cubicBezTo>
                  <a:cubicBezTo>
                    <a:pt x="9859" y="1211"/>
                    <a:pt x="10083" y="1435"/>
                    <a:pt x="10083" y="1659"/>
                  </a:cubicBezTo>
                  <a:lnTo>
                    <a:pt x="10083" y="2376"/>
                  </a:lnTo>
                  <a:lnTo>
                    <a:pt x="10889" y="2376"/>
                  </a:lnTo>
                  <a:lnTo>
                    <a:pt x="10889" y="1659"/>
                  </a:lnTo>
                  <a:cubicBezTo>
                    <a:pt x="10889" y="1435"/>
                    <a:pt x="11113" y="1211"/>
                    <a:pt x="11337" y="1211"/>
                  </a:cubicBezTo>
                  <a:cubicBezTo>
                    <a:pt x="11561" y="1211"/>
                    <a:pt x="11785" y="1435"/>
                    <a:pt x="11785" y="1659"/>
                  </a:cubicBezTo>
                  <a:lnTo>
                    <a:pt x="11785" y="2376"/>
                  </a:lnTo>
                  <a:lnTo>
                    <a:pt x="12547" y="2376"/>
                  </a:lnTo>
                  <a:lnTo>
                    <a:pt x="12547" y="1659"/>
                  </a:lnTo>
                  <a:cubicBezTo>
                    <a:pt x="12547" y="1435"/>
                    <a:pt x="12771" y="1211"/>
                    <a:pt x="12995" y="1211"/>
                  </a:cubicBezTo>
                  <a:cubicBezTo>
                    <a:pt x="13219" y="1211"/>
                    <a:pt x="13443" y="1435"/>
                    <a:pt x="13443" y="1659"/>
                  </a:cubicBezTo>
                  <a:lnTo>
                    <a:pt x="13443" y="2376"/>
                  </a:lnTo>
                  <a:lnTo>
                    <a:pt x="14071" y="2376"/>
                  </a:lnTo>
                  <a:cubicBezTo>
                    <a:pt x="14788" y="2376"/>
                    <a:pt x="15415" y="1793"/>
                    <a:pt x="15415" y="1031"/>
                  </a:cubicBezTo>
                  <a:lnTo>
                    <a:pt x="15415" y="449"/>
                  </a:lnTo>
                  <a:cubicBezTo>
                    <a:pt x="15460" y="225"/>
                    <a:pt x="15280" y="1"/>
                    <a:pt x="1501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5"/>
          <p:cNvGrpSpPr/>
          <p:nvPr/>
        </p:nvGrpSpPr>
        <p:grpSpPr>
          <a:xfrm>
            <a:off x="5473579" y="4153556"/>
            <a:ext cx="447258" cy="447258"/>
            <a:chOff x="5473579" y="4153556"/>
            <a:chExt cx="447258" cy="447258"/>
          </a:xfrm>
        </p:grpSpPr>
        <p:sp>
          <p:nvSpPr>
            <p:cNvPr id="1413" name="Google Shape;1413;p65"/>
            <p:cNvSpPr/>
            <p:nvPr/>
          </p:nvSpPr>
          <p:spPr>
            <a:xfrm>
              <a:off x="5473579" y="4153556"/>
              <a:ext cx="447258" cy="281315"/>
            </a:xfrm>
            <a:custGeom>
              <a:rect b="b" l="l" r="r" t="t"/>
              <a:pathLst>
                <a:path extrusionOk="0" h="9724" w="15460">
                  <a:moveTo>
                    <a:pt x="7663" y="896"/>
                  </a:moveTo>
                  <a:cubicBezTo>
                    <a:pt x="8738" y="896"/>
                    <a:pt x="9635" y="1792"/>
                    <a:pt x="9635" y="2823"/>
                  </a:cubicBezTo>
                  <a:lnTo>
                    <a:pt x="9635" y="4078"/>
                  </a:lnTo>
                  <a:lnTo>
                    <a:pt x="5691" y="4078"/>
                  </a:lnTo>
                  <a:lnTo>
                    <a:pt x="5691" y="2823"/>
                  </a:lnTo>
                  <a:cubicBezTo>
                    <a:pt x="5691" y="1792"/>
                    <a:pt x="6587" y="896"/>
                    <a:pt x="7663" y="896"/>
                  </a:cubicBezTo>
                  <a:close/>
                  <a:moveTo>
                    <a:pt x="7663" y="6094"/>
                  </a:moveTo>
                  <a:cubicBezTo>
                    <a:pt x="7887" y="6094"/>
                    <a:pt x="8111" y="6318"/>
                    <a:pt x="8111" y="6542"/>
                  </a:cubicBezTo>
                  <a:lnTo>
                    <a:pt x="8111" y="7483"/>
                  </a:lnTo>
                  <a:cubicBezTo>
                    <a:pt x="8111" y="7707"/>
                    <a:pt x="7887" y="7931"/>
                    <a:pt x="7663" y="7931"/>
                  </a:cubicBezTo>
                  <a:cubicBezTo>
                    <a:pt x="7439" y="7931"/>
                    <a:pt x="7215" y="7707"/>
                    <a:pt x="7215" y="7483"/>
                  </a:cubicBezTo>
                  <a:lnTo>
                    <a:pt x="7215" y="6542"/>
                  </a:lnTo>
                  <a:cubicBezTo>
                    <a:pt x="7215" y="6318"/>
                    <a:pt x="7439" y="6094"/>
                    <a:pt x="7663" y="6094"/>
                  </a:cubicBezTo>
                  <a:close/>
                  <a:moveTo>
                    <a:pt x="1390" y="0"/>
                  </a:moveTo>
                  <a:cubicBezTo>
                    <a:pt x="807" y="0"/>
                    <a:pt x="314" y="448"/>
                    <a:pt x="314" y="1031"/>
                  </a:cubicBezTo>
                  <a:cubicBezTo>
                    <a:pt x="314" y="1479"/>
                    <a:pt x="538" y="1837"/>
                    <a:pt x="941" y="2017"/>
                  </a:cubicBezTo>
                  <a:lnTo>
                    <a:pt x="941" y="4167"/>
                  </a:lnTo>
                  <a:cubicBezTo>
                    <a:pt x="941" y="4929"/>
                    <a:pt x="1569" y="5512"/>
                    <a:pt x="2286" y="5512"/>
                  </a:cubicBezTo>
                  <a:lnTo>
                    <a:pt x="4078" y="5512"/>
                  </a:lnTo>
                  <a:lnTo>
                    <a:pt x="4078" y="7035"/>
                  </a:lnTo>
                  <a:lnTo>
                    <a:pt x="2017" y="7035"/>
                  </a:lnTo>
                  <a:cubicBezTo>
                    <a:pt x="1838" y="6722"/>
                    <a:pt x="1434" y="6408"/>
                    <a:pt x="1031" y="6408"/>
                  </a:cubicBezTo>
                  <a:cubicBezTo>
                    <a:pt x="493" y="6408"/>
                    <a:pt x="0" y="6856"/>
                    <a:pt x="0" y="7483"/>
                  </a:cubicBezTo>
                  <a:cubicBezTo>
                    <a:pt x="0" y="8066"/>
                    <a:pt x="449" y="8559"/>
                    <a:pt x="1031" y="8559"/>
                  </a:cubicBezTo>
                  <a:cubicBezTo>
                    <a:pt x="1479" y="8559"/>
                    <a:pt x="1838" y="8335"/>
                    <a:pt x="2017" y="7931"/>
                  </a:cubicBezTo>
                  <a:lnTo>
                    <a:pt x="4078" y="7931"/>
                  </a:lnTo>
                  <a:lnTo>
                    <a:pt x="4078" y="9724"/>
                  </a:lnTo>
                  <a:lnTo>
                    <a:pt x="11337" y="9724"/>
                  </a:lnTo>
                  <a:lnTo>
                    <a:pt x="11337" y="7931"/>
                  </a:lnTo>
                  <a:lnTo>
                    <a:pt x="13443" y="7931"/>
                  </a:lnTo>
                  <a:cubicBezTo>
                    <a:pt x="13578" y="8290"/>
                    <a:pt x="13981" y="8559"/>
                    <a:pt x="14384" y="8559"/>
                  </a:cubicBezTo>
                  <a:cubicBezTo>
                    <a:pt x="14922" y="8559"/>
                    <a:pt x="15460" y="8111"/>
                    <a:pt x="15460" y="7483"/>
                  </a:cubicBezTo>
                  <a:cubicBezTo>
                    <a:pt x="15370" y="6946"/>
                    <a:pt x="14922" y="6408"/>
                    <a:pt x="14340" y="6408"/>
                  </a:cubicBezTo>
                  <a:cubicBezTo>
                    <a:pt x="13891" y="6408"/>
                    <a:pt x="13533" y="6632"/>
                    <a:pt x="13354" y="7035"/>
                  </a:cubicBezTo>
                  <a:lnTo>
                    <a:pt x="11292" y="7035"/>
                  </a:lnTo>
                  <a:lnTo>
                    <a:pt x="11292" y="5512"/>
                  </a:lnTo>
                  <a:lnTo>
                    <a:pt x="13443" y="5512"/>
                  </a:lnTo>
                  <a:cubicBezTo>
                    <a:pt x="14160" y="5512"/>
                    <a:pt x="14788" y="4929"/>
                    <a:pt x="14788" y="4167"/>
                  </a:cubicBezTo>
                  <a:lnTo>
                    <a:pt x="14788" y="2017"/>
                  </a:lnTo>
                  <a:cubicBezTo>
                    <a:pt x="15101" y="1837"/>
                    <a:pt x="15370" y="1434"/>
                    <a:pt x="15370" y="1031"/>
                  </a:cubicBezTo>
                  <a:cubicBezTo>
                    <a:pt x="15370" y="493"/>
                    <a:pt x="14922" y="0"/>
                    <a:pt x="14340" y="0"/>
                  </a:cubicBezTo>
                  <a:cubicBezTo>
                    <a:pt x="13757" y="0"/>
                    <a:pt x="13264" y="448"/>
                    <a:pt x="13264" y="1031"/>
                  </a:cubicBezTo>
                  <a:cubicBezTo>
                    <a:pt x="13264" y="1479"/>
                    <a:pt x="13488" y="1837"/>
                    <a:pt x="13891" y="2017"/>
                  </a:cubicBezTo>
                  <a:lnTo>
                    <a:pt x="13891" y="4167"/>
                  </a:lnTo>
                  <a:cubicBezTo>
                    <a:pt x="13891" y="4391"/>
                    <a:pt x="13667" y="4615"/>
                    <a:pt x="13443" y="4615"/>
                  </a:cubicBezTo>
                  <a:lnTo>
                    <a:pt x="11203" y="4615"/>
                  </a:lnTo>
                  <a:cubicBezTo>
                    <a:pt x="11068" y="4347"/>
                    <a:pt x="10800" y="4123"/>
                    <a:pt x="10531" y="4123"/>
                  </a:cubicBezTo>
                  <a:lnTo>
                    <a:pt x="10531" y="2913"/>
                  </a:lnTo>
                  <a:cubicBezTo>
                    <a:pt x="10531" y="1344"/>
                    <a:pt x="9231" y="45"/>
                    <a:pt x="7663" y="45"/>
                  </a:cubicBezTo>
                  <a:cubicBezTo>
                    <a:pt x="6095" y="45"/>
                    <a:pt x="4795" y="1344"/>
                    <a:pt x="4795" y="2913"/>
                  </a:cubicBezTo>
                  <a:lnTo>
                    <a:pt x="4795" y="4123"/>
                  </a:lnTo>
                  <a:cubicBezTo>
                    <a:pt x="4526" y="4167"/>
                    <a:pt x="4257" y="4391"/>
                    <a:pt x="4123" y="4615"/>
                  </a:cubicBezTo>
                  <a:lnTo>
                    <a:pt x="2286" y="4615"/>
                  </a:lnTo>
                  <a:cubicBezTo>
                    <a:pt x="2062" y="4615"/>
                    <a:pt x="1838" y="4391"/>
                    <a:pt x="1838" y="4167"/>
                  </a:cubicBezTo>
                  <a:lnTo>
                    <a:pt x="1838" y="2017"/>
                  </a:lnTo>
                  <a:cubicBezTo>
                    <a:pt x="2151" y="1837"/>
                    <a:pt x="2465" y="1434"/>
                    <a:pt x="2465" y="1031"/>
                  </a:cubicBezTo>
                  <a:cubicBezTo>
                    <a:pt x="2465" y="493"/>
                    <a:pt x="2017" y="0"/>
                    <a:pt x="13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5"/>
            <p:cNvSpPr/>
            <p:nvPr/>
          </p:nvSpPr>
          <p:spPr>
            <a:xfrm>
              <a:off x="5526723" y="4460764"/>
              <a:ext cx="337092" cy="140050"/>
            </a:xfrm>
            <a:custGeom>
              <a:rect b="b" l="l" r="r" t="t"/>
              <a:pathLst>
                <a:path extrusionOk="0" h="4841" w="11652">
                  <a:moveTo>
                    <a:pt x="1972" y="1973"/>
                  </a:moveTo>
                  <a:cubicBezTo>
                    <a:pt x="2196" y="1973"/>
                    <a:pt x="2420" y="2197"/>
                    <a:pt x="2420" y="2421"/>
                  </a:cubicBezTo>
                  <a:cubicBezTo>
                    <a:pt x="2420" y="2645"/>
                    <a:pt x="2196" y="2869"/>
                    <a:pt x="1972" y="2869"/>
                  </a:cubicBezTo>
                  <a:cubicBezTo>
                    <a:pt x="1748" y="2869"/>
                    <a:pt x="1479" y="2645"/>
                    <a:pt x="1479" y="2421"/>
                  </a:cubicBezTo>
                  <a:cubicBezTo>
                    <a:pt x="1479" y="2197"/>
                    <a:pt x="1703" y="1973"/>
                    <a:pt x="1972" y="1973"/>
                  </a:cubicBezTo>
                  <a:close/>
                  <a:moveTo>
                    <a:pt x="3854" y="1973"/>
                  </a:moveTo>
                  <a:cubicBezTo>
                    <a:pt x="4078" y="1973"/>
                    <a:pt x="4302" y="2197"/>
                    <a:pt x="4302" y="2421"/>
                  </a:cubicBezTo>
                  <a:cubicBezTo>
                    <a:pt x="4347" y="2645"/>
                    <a:pt x="4123" y="2869"/>
                    <a:pt x="3854" y="2869"/>
                  </a:cubicBezTo>
                  <a:cubicBezTo>
                    <a:pt x="3630" y="2869"/>
                    <a:pt x="3406" y="2645"/>
                    <a:pt x="3406" y="2421"/>
                  </a:cubicBezTo>
                  <a:cubicBezTo>
                    <a:pt x="3406" y="2197"/>
                    <a:pt x="3630" y="1973"/>
                    <a:pt x="3854" y="1973"/>
                  </a:cubicBezTo>
                  <a:close/>
                  <a:moveTo>
                    <a:pt x="5826" y="1973"/>
                  </a:moveTo>
                  <a:cubicBezTo>
                    <a:pt x="6050" y="1973"/>
                    <a:pt x="6274" y="2197"/>
                    <a:pt x="6274" y="2421"/>
                  </a:cubicBezTo>
                  <a:cubicBezTo>
                    <a:pt x="6274" y="2645"/>
                    <a:pt x="6050" y="2869"/>
                    <a:pt x="5826" y="2869"/>
                  </a:cubicBezTo>
                  <a:cubicBezTo>
                    <a:pt x="5602" y="2869"/>
                    <a:pt x="5378" y="2645"/>
                    <a:pt x="5378" y="2421"/>
                  </a:cubicBezTo>
                  <a:cubicBezTo>
                    <a:pt x="5378" y="2197"/>
                    <a:pt x="5602" y="1973"/>
                    <a:pt x="5826" y="1973"/>
                  </a:cubicBezTo>
                  <a:close/>
                  <a:moveTo>
                    <a:pt x="7798" y="1973"/>
                  </a:moveTo>
                  <a:cubicBezTo>
                    <a:pt x="8022" y="1973"/>
                    <a:pt x="8246" y="2197"/>
                    <a:pt x="8246" y="2421"/>
                  </a:cubicBezTo>
                  <a:cubicBezTo>
                    <a:pt x="8201" y="2645"/>
                    <a:pt x="8022" y="2869"/>
                    <a:pt x="7798" y="2869"/>
                  </a:cubicBezTo>
                  <a:cubicBezTo>
                    <a:pt x="7573" y="2869"/>
                    <a:pt x="7349" y="2645"/>
                    <a:pt x="7349" y="2421"/>
                  </a:cubicBezTo>
                  <a:cubicBezTo>
                    <a:pt x="7349" y="2197"/>
                    <a:pt x="7573" y="1973"/>
                    <a:pt x="7798" y="1973"/>
                  </a:cubicBezTo>
                  <a:close/>
                  <a:moveTo>
                    <a:pt x="9680" y="1973"/>
                  </a:moveTo>
                  <a:cubicBezTo>
                    <a:pt x="9904" y="1973"/>
                    <a:pt x="10128" y="2197"/>
                    <a:pt x="10128" y="2421"/>
                  </a:cubicBezTo>
                  <a:cubicBezTo>
                    <a:pt x="10128" y="2645"/>
                    <a:pt x="9948" y="2869"/>
                    <a:pt x="9680" y="2869"/>
                  </a:cubicBezTo>
                  <a:cubicBezTo>
                    <a:pt x="9455" y="2869"/>
                    <a:pt x="9231" y="2645"/>
                    <a:pt x="9231" y="2421"/>
                  </a:cubicBezTo>
                  <a:cubicBezTo>
                    <a:pt x="9231" y="2197"/>
                    <a:pt x="9455" y="1973"/>
                    <a:pt x="9680" y="1973"/>
                  </a:cubicBezTo>
                  <a:close/>
                  <a:moveTo>
                    <a:pt x="897" y="1"/>
                  </a:moveTo>
                  <a:cubicBezTo>
                    <a:pt x="404" y="1"/>
                    <a:pt x="1" y="404"/>
                    <a:pt x="1" y="897"/>
                  </a:cubicBezTo>
                  <a:lnTo>
                    <a:pt x="1" y="3944"/>
                  </a:lnTo>
                  <a:cubicBezTo>
                    <a:pt x="1" y="4437"/>
                    <a:pt x="359" y="4840"/>
                    <a:pt x="897" y="4840"/>
                  </a:cubicBezTo>
                  <a:lnTo>
                    <a:pt x="10710" y="4840"/>
                  </a:lnTo>
                  <a:cubicBezTo>
                    <a:pt x="11203" y="4840"/>
                    <a:pt x="11606" y="4437"/>
                    <a:pt x="11606" y="3944"/>
                  </a:cubicBezTo>
                  <a:lnTo>
                    <a:pt x="11606" y="897"/>
                  </a:lnTo>
                  <a:cubicBezTo>
                    <a:pt x="11651" y="404"/>
                    <a:pt x="11203" y="1"/>
                    <a:pt x="107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65"/>
          <p:cNvGrpSpPr/>
          <p:nvPr/>
        </p:nvGrpSpPr>
        <p:grpSpPr>
          <a:xfrm>
            <a:off x="6147677" y="4106343"/>
            <a:ext cx="447258" cy="449109"/>
            <a:chOff x="6147677" y="4106343"/>
            <a:chExt cx="447258" cy="449109"/>
          </a:xfrm>
        </p:grpSpPr>
        <p:sp>
          <p:nvSpPr>
            <p:cNvPr id="1416" name="Google Shape;1416;p65"/>
            <p:cNvSpPr/>
            <p:nvPr/>
          </p:nvSpPr>
          <p:spPr>
            <a:xfrm>
              <a:off x="6169722" y="4393357"/>
              <a:ext cx="187987" cy="162095"/>
            </a:xfrm>
            <a:custGeom>
              <a:rect b="b" l="l" r="r" t="t"/>
              <a:pathLst>
                <a:path extrusionOk="0" h="5603" w="6498">
                  <a:moveTo>
                    <a:pt x="2599" y="1"/>
                  </a:moveTo>
                  <a:lnTo>
                    <a:pt x="1613" y="539"/>
                  </a:lnTo>
                  <a:cubicBezTo>
                    <a:pt x="628" y="1121"/>
                    <a:pt x="0" y="2152"/>
                    <a:pt x="0" y="3362"/>
                  </a:cubicBezTo>
                  <a:lnTo>
                    <a:pt x="0" y="5154"/>
                  </a:lnTo>
                  <a:cubicBezTo>
                    <a:pt x="0" y="5378"/>
                    <a:pt x="224" y="5602"/>
                    <a:pt x="448" y="5602"/>
                  </a:cubicBezTo>
                  <a:lnTo>
                    <a:pt x="6498" y="5602"/>
                  </a:lnTo>
                  <a:lnTo>
                    <a:pt x="6498" y="2824"/>
                  </a:lnTo>
                  <a:cubicBezTo>
                    <a:pt x="5377" y="2779"/>
                    <a:pt x="4392" y="2286"/>
                    <a:pt x="3719" y="1390"/>
                  </a:cubicBezTo>
                  <a:lnTo>
                    <a:pt x="259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6384903" y="4393357"/>
              <a:ext cx="190591" cy="162095"/>
            </a:xfrm>
            <a:custGeom>
              <a:rect b="b" l="l" r="r" t="t"/>
              <a:pathLst>
                <a:path extrusionOk="0" h="5603" w="6588">
                  <a:moveTo>
                    <a:pt x="3944" y="1"/>
                  </a:moveTo>
                  <a:lnTo>
                    <a:pt x="2824" y="1390"/>
                  </a:lnTo>
                  <a:cubicBezTo>
                    <a:pt x="2151" y="2286"/>
                    <a:pt x="1076" y="2779"/>
                    <a:pt x="1" y="2824"/>
                  </a:cubicBezTo>
                  <a:lnTo>
                    <a:pt x="1" y="5602"/>
                  </a:lnTo>
                  <a:lnTo>
                    <a:pt x="6139" y="5602"/>
                  </a:lnTo>
                  <a:cubicBezTo>
                    <a:pt x="6319" y="5602"/>
                    <a:pt x="6588" y="5378"/>
                    <a:pt x="6588" y="5154"/>
                  </a:cubicBezTo>
                  <a:lnTo>
                    <a:pt x="6588" y="3362"/>
                  </a:lnTo>
                  <a:cubicBezTo>
                    <a:pt x="6498" y="2152"/>
                    <a:pt x="5915" y="1121"/>
                    <a:pt x="4885" y="539"/>
                  </a:cubicBezTo>
                  <a:lnTo>
                    <a:pt x="394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6273407" y="4157433"/>
              <a:ext cx="194496" cy="77822"/>
            </a:xfrm>
            <a:custGeom>
              <a:rect b="b" l="l" r="r" t="t"/>
              <a:pathLst>
                <a:path extrusionOk="0" h="2690" w="6723">
                  <a:moveTo>
                    <a:pt x="3362" y="1"/>
                  </a:moveTo>
                  <a:cubicBezTo>
                    <a:pt x="2286" y="1"/>
                    <a:pt x="1300" y="583"/>
                    <a:pt x="808" y="1479"/>
                  </a:cubicBezTo>
                  <a:lnTo>
                    <a:pt x="1" y="2689"/>
                  </a:lnTo>
                  <a:cubicBezTo>
                    <a:pt x="1099" y="2331"/>
                    <a:pt x="2230" y="2151"/>
                    <a:pt x="3362" y="2151"/>
                  </a:cubicBezTo>
                  <a:cubicBezTo>
                    <a:pt x="4493" y="2151"/>
                    <a:pt x="5625" y="2331"/>
                    <a:pt x="6722" y="2689"/>
                  </a:cubicBezTo>
                  <a:lnTo>
                    <a:pt x="5961" y="1479"/>
                  </a:lnTo>
                  <a:cubicBezTo>
                    <a:pt x="5378" y="583"/>
                    <a:pt x="4392" y="1"/>
                    <a:pt x="336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6220262" y="4258543"/>
              <a:ext cx="300785" cy="190591"/>
            </a:xfrm>
            <a:custGeom>
              <a:rect b="b" l="l" r="r" t="t"/>
              <a:pathLst>
                <a:path extrusionOk="0" h="6588" w="10397">
                  <a:moveTo>
                    <a:pt x="2331" y="1"/>
                  </a:moveTo>
                  <a:cubicBezTo>
                    <a:pt x="2062" y="45"/>
                    <a:pt x="1838" y="180"/>
                    <a:pt x="1569" y="270"/>
                  </a:cubicBezTo>
                  <a:cubicBezTo>
                    <a:pt x="314" y="718"/>
                    <a:pt x="1" y="2241"/>
                    <a:pt x="763" y="3182"/>
                  </a:cubicBezTo>
                  <a:lnTo>
                    <a:pt x="2645" y="5467"/>
                  </a:lnTo>
                  <a:cubicBezTo>
                    <a:pt x="3182" y="6229"/>
                    <a:pt x="4034" y="6588"/>
                    <a:pt x="4930" y="6588"/>
                  </a:cubicBezTo>
                  <a:lnTo>
                    <a:pt x="5423" y="6588"/>
                  </a:lnTo>
                  <a:cubicBezTo>
                    <a:pt x="6364" y="6588"/>
                    <a:pt x="7215" y="6229"/>
                    <a:pt x="7798" y="5467"/>
                  </a:cubicBezTo>
                  <a:lnTo>
                    <a:pt x="9635" y="3182"/>
                  </a:lnTo>
                  <a:cubicBezTo>
                    <a:pt x="10397" y="2241"/>
                    <a:pt x="10083" y="718"/>
                    <a:pt x="8828" y="270"/>
                  </a:cubicBezTo>
                  <a:cubicBezTo>
                    <a:pt x="8604" y="180"/>
                    <a:pt x="8335" y="90"/>
                    <a:pt x="8066" y="1"/>
                  </a:cubicBezTo>
                  <a:lnTo>
                    <a:pt x="8066" y="1569"/>
                  </a:lnTo>
                  <a:cubicBezTo>
                    <a:pt x="8066" y="3137"/>
                    <a:pt x="6767" y="4437"/>
                    <a:pt x="5199" y="4437"/>
                  </a:cubicBezTo>
                  <a:cubicBezTo>
                    <a:pt x="3630" y="4437"/>
                    <a:pt x="2331" y="3137"/>
                    <a:pt x="2331" y="1569"/>
                  </a:cubicBezTo>
                  <a:lnTo>
                    <a:pt x="233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6316194" y="4246711"/>
              <a:ext cx="112827" cy="114274"/>
            </a:xfrm>
            <a:custGeom>
              <a:rect b="b" l="l" r="r" t="t"/>
              <a:pathLst>
                <a:path extrusionOk="0" h="3950" w="3900">
                  <a:moveTo>
                    <a:pt x="1844" y="0"/>
                  </a:moveTo>
                  <a:cubicBezTo>
                    <a:pt x="1219" y="0"/>
                    <a:pt x="600" y="57"/>
                    <a:pt x="1" y="186"/>
                  </a:cubicBezTo>
                  <a:lnTo>
                    <a:pt x="1" y="1978"/>
                  </a:lnTo>
                  <a:cubicBezTo>
                    <a:pt x="1" y="3053"/>
                    <a:pt x="807" y="3950"/>
                    <a:pt x="1927" y="3950"/>
                  </a:cubicBezTo>
                  <a:cubicBezTo>
                    <a:pt x="3003" y="3950"/>
                    <a:pt x="3899" y="3098"/>
                    <a:pt x="3899" y="1978"/>
                  </a:cubicBezTo>
                  <a:lnTo>
                    <a:pt x="3899" y="186"/>
                  </a:lnTo>
                  <a:cubicBezTo>
                    <a:pt x="3220" y="69"/>
                    <a:pt x="2529" y="0"/>
                    <a:pt x="184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6147677" y="4227444"/>
              <a:ext cx="73916" cy="89480"/>
            </a:xfrm>
            <a:custGeom>
              <a:rect b="b" l="l" r="r" t="t"/>
              <a:pathLst>
                <a:path extrusionOk="0" h="3093" w="2555">
                  <a:moveTo>
                    <a:pt x="1255" y="896"/>
                  </a:moveTo>
                  <a:cubicBezTo>
                    <a:pt x="1479" y="896"/>
                    <a:pt x="1658" y="1076"/>
                    <a:pt x="1658" y="1300"/>
                  </a:cubicBezTo>
                  <a:lnTo>
                    <a:pt x="1658" y="1793"/>
                  </a:lnTo>
                  <a:cubicBezTo>
                    <a:pt x="1658" y="2017"/>
                    <a:pt x="1479" y="2196"/>
                    <a:pt x="1255" y="2196"/>
                  </a:cubicBezTo>
                  <a:cubicBezTo>
                    <a:pt x="1031" y="2196"/>
                    <a:pt x="897" y="2017"/>
                    <a:pt x="897" y="1793"/>
                  </a:cubicBezTo>
                  <a:lnTo>
                    <a:pt x="897" y="1300"/>
                  </a:lnTo>
                  <a:cubicBezTo>
                    <a:pt x="897" y="1076"/>
                    <a:pt x="1031" y="896"/>
                    <a:pt x="1255" y="896"/>
                  </a:cubicBezTo>
                  <a:close/>
                  <a:moveTo>
                    <a:pt x="1255" y="0"/>
                  </a:moveTo>
                  <a:cubicBezTo>
                    <a:pt x="538" y="0"/>
                    <a:pt x="0" y="538"/>
                    <a:pt x="0" y="1300"/>
                  </a:cubicBezTo>
                  <a:lnTo>
                    <a:pt x="0" y="1793"/>
                  </a:lnTo>
                  <a:cubicBezTo>
                    <a:pt x="0" y="2510"/>
                    <a:pt x="538" y="3092"/>
                    <a:pt x="1255" y="3092"/>
                  </a:cubicBezTo>
                  <a:cubicBezTo>
                    <a:pt x="2017" y="3092"/>
                    <a:pt x="2555" y="2510"/>
                    <a:pt x="2555" y="1793"/>
                  </a:cubicBezTo>
                  <a:lnTo>
                    <a:pt x="2555" y="1300"/>
                  </a:lnTo>
                  <a:cubicBezTo>
                    <a:pt x="2555" y="538"/>
                    <a:pt x="2017" y="0"/>
                    <a:pt x="12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6475656" y="4115947"/>
              <a:ext cx="76491" cy="89480"/>
            </a:xfrm>
            <a:custGeom>
              <a:rect b="b" l="l" r="r" t="t"/>
              <a:pathLst>
                <a:path extrusionOk="0" h="3093" w="2644">
                  <a:moveTo>
                    <a:pt x="1344" y="897"/>
                  </a:moveTo>
                  <a:cubicBezTo>
                    <a:pt x="1569" y="897"/>
                    <a:pt x="1748" y="1076"/>
                    <a:pt x="1748" y="1300"/>
                  </a:cubicBezTo>
                  <a:lnTo>
                    <a:pt x="1748" y="1793"/>
                  </a:lnTo>
                  <a:cubicBezTo>
                    <a:pt x="1748" y="2017"/>
                    <a:pt x="1569" y="2196"/>
                    <a:pt x="1344" y="2196"/>
                  </a:cubicBezTo>
                  <a:cubicBezTo>
                    <a:pt x="1120" y="2196"/>
                    <a:pt x="986" y="2017"/>
                    <a:pt x="986" y="1793"/>
                  </a:cubicBezTo>
                  <a:lnTo>
                    <a:pt x="986" y="1300"/>
                  </a:lnTo>
                  <a:cubicBezTo>
                    <a:pt x="986" y="1076"/>
                    <a:pt x="1120" y="897"/>
                    <a:pt x="1344" y="897"/>
                  </a:cubicBezTo>
                  <a:close/>
                  <a:moveTo>
                    <a:pt x="1344" y="1"/>
                  </a:moveTo>
                  <a:cubicBezTo>
                    <a:pt x="628" y="1"/>
                    <a:pt x="90" y="538"/>
                    <a:pt x="90" y="1300"/>
                  </a:cubicBezTo>
                  <a:lnTo>
                    <a:pt x="90" y="1793"/>
                  </a:lnTo>
                  <a:cubicBezTo>
                    <a:pt x="0" y="2465"/>
                    <a:pt x="628" y="3092"/>
                    <a:pt x="1344" y="3092"/>
                  </a:cubicBezTo>
                  <a:cubicBezTo>
                    <a:pt x="2106" y="3092"/>
                    <a:pt x="2644" y="2510"/>
                    <a:pt x="2644" y="1793"/>
                  </a:cubicBezTo>
                  <a:lnTo>
                    <a:pt x="2644" y="1300"/>
                  </a:lnTo>
                  <a:cubicBezTo>
                    <a:pt x="2644" y="538"/>
                    <a:pt x="2106" y="1"/>
                    <a:pt x="13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a:off x="6552118" y="4290395"/>
              <a:ext cx="42816" cy="87455"/>
            </a:xfrm>
            <a:custGeom>
              <a:rect b="b" l="l" r="r" t="t"/>
              <a:pathLst>
                <a:path extrusionOk="0" h="3023" w="1480">
                  <a:moveTo>
                    <a:pt x="1060" y="1"/>
                  </a:moveTo>
                  <a:cubicBezTo>
                    <a:pt x="990" y="1"/>
                    <a:pt x="918" y="21"/>
                    <a:pt x="852" y="65"/>
                  </a:cubicBezTo>
                  <a:lnTo>
                    <a:pt x="359" y="289"/>
                  </a:lnTo>
                  <a:cubicBezTo>
                    <a:pt x="135" y="423"/>
                    <a:pt x="1" y="692"/>
                    <a:pt x="135" y="916"/>
                  </a:cubicBezTo>
                  <a:cubicBezTo>
                    <a:pt x="210" y="1065"/>
                    <a:pt x="345" y="1152"/>
                    <a:pt x="492" y="1152"/>
                  </a:cubicBezTo>
                  <a:cubicBezTo>
                    <a:pt x="522" y="1152"/>
                    <a:pt x="553" y="1148"/>
                    <a:pt x="583" y="1140"/>
                  </a:cubicBezTo>
                  <a:lnTo>
                    <a:pt x="583" y="2574"/>
                  </a:lnTo>
                  <a:cubicBezTo>
                    <a:pt x="583" y="2798"/>
                    <a:pt x="808" y="3022"/>
                    <a:pt x="1032" y="3022"/>
                  </a:cubicBezTo>
                  <a:cubicBezTo>
                    <a:pt x="1256" y="3022"/>
                    <a:pt x="1480" y="2798"/>
                    <a:pt x="1480" y="2574"/>
                  </a:cubicBezTo>
                  <a:lnTo>
                    <a:pt x="1480" y="423"/>
                  </a:lnTo>
                  <a:cubicBezTo>
                    <a:pt x="1480" y="187"/>
                    <a:pt x="1276" y="1"/>
                    <a:pt x="106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5"/>
            <p:cNvSpPr/>
            <p:nvPr/>
          </p:nvSpPr>
          <p:spPr>
            <a:xfrm>
              <a:off x="6200821" y="4106343"/>
              <a:ext cx="44118" cy="88699"/>
            </a:xfrm>
            <a:custGeom>
              <a:rect b="b" l="l" r="r" t="t"/>
              <a:pathLst>
                <a:path extrusionOk="0" h="3066" w="1525">
                  <a:moveTo>
                    <a:pt x="1085" y="0"/>
                  </a:moveTo>
                  <a:cubicBezTo>
                    <a:pt x="1009" y="0"/>
                    <a:pt x="929" y="20"/>
                    <a:pt x="852" y="64"/>
                  </a:cubicBezTo>
                  <a:lnTo>
                    <a:pt x="314" y="288"/>
                  </a:lnTo>
                  <a:cubicBezTo>
                    <a:pt x="90" y="377"/>
                    <a:pt x="1" y="646"/>
                    <a:pt x="90" y="870"/>
                  </a:cubicBezTo>
                  <a:cubicBezTo>
                    <a:pt x="207" y="1065"/>
                    <a:pt x="358" y="1193"/>
                    <a:pt x="514" y="1193"/>
                  </a:cubicBezTo>
                  <a:cubicBezTo>
                    <a:pt x="537" y="1193"/>
                    <a:pt x="560" y="1190"/>
                    <a:pt x="583" y="1184"/>
                  </a:cubicBezTo>
                  <a:lnTo>
                    <a:pt x="583" y="2618"/>
                  </a:lnTo>
                  <a:cubicBezTo>
                    <a:pt x="583" y="2842"/>
                    <a:pt x="807" y="3066"/>
                    <a:pt x="1076" y="3066"/>
                  </a:cubicBezTo>
                  <a:cubicBezTo>
                    <a:pt x="1255" y="3066"/>
                    <a:pt x="1524" y="2842"/>
                    <a:pt x="1524" y="2618"/>
                  </a:cubicBezTo>
                  <a:lnTo>
                    <a:pt x="1524" y="422"/>
                  </a:lnTo>
                  <a:cubicBezTo>
                    <a:pt x="1524" y="186"/>
                    <a:pt x="1320" y="0"/>
                    <a:pt x="108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5"/>
          <p:cNvGrpSpPr/>
          <p:nvPr/>
        </p:nvGrpSpPr>
        <p:grpSpPr>
          <a:xfrm>
            <a:off x="6882701" y="4153556"/>
            <a:ext cx="447258" cy="449833"/>
            <a:chOff x="6882701" y="4153556"/>
            <a:chExt cx="447258" cy="449833"/>
          </a:xfrm>
        </p:grpSpPr>
        <p:sp>
          <p:nvSpPr>
            <p:cNvPr id="1426" name="Google Shape;1426;p65"/>
            <p:cNvSpPr/>
            <p:nvPr/>
          </p:nvSpPr>
          <p:spPr>
            <a:xfrm>
              <a:off x="6882701" y="4213181"/>
              <a:ext cx="291701" cy="390208"/>
            </a:xfrm>
            <a:custGeom>
              <a:rect b="b" l="l" r="r" t="t"/>
              <a:pathLst>
                <a:path extrusionOk="0" h="13488" w="10083">
                  <a:moveTo>
                    <a:pt x="448" y="0"/>
                  </a:moveTo>
                  <a:cubicBezTo>
                    <a:pt x="224" y="0"/>
                    <a:pt x="0" y="224"/>
                    <a:pt x="0" y="448"/>
                  </a:cubicBezTo>
                  <a:lnTo>
                    <a:pt x="0" y="13040"/>
                  </a:lnTo>
                  <a:cubicBezTo>
                    <a:pt x="0" y="13264"/>
                    <a:pt x="224" y="13488"/>
                    <a:pt x="448" y="13488"/>
                  </a:cubicBezTo>
                  <a:lnTo>
                    <a:pt x="9634" y="13488"/>
                  </a:lnTo>
                  <a:cubicBezTo>
                    <a:pt x="9858" y="13488"/>
                    <a:pt x="10083" y="13264"/>
                    <a:pt x="10083" y="13040"/>
                  </a:cubicBezTo>
                  <a:lnTo>
                    <a:pt x="10083" y="12413"/>
                  </a:lnTo>
                  <a:lnTo>
                    <a:pt x="1524" y="12413"/>
                  </a:lnTo>
                  <a:cubicBezTo>
                    <a:pt x="1255" y="12368"/>
                    <a:pt x="1076" y="12144"/>
                    <a:pt x="1076" y="11920"/>
                  </a:cubicBezTo>
                  <a:lnTo>
                    <a:pt x="107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7161413" y="4162611"/>
              <a:ext cx="62257" cy="63559"/>
            </a:xfrm>
            <a:custGeom>
              <a:rect b="b" l="l" r="r" t="t"/>
              <a:pathLst>
                <a:path extrusionOk="0" h="2197" w="2152">
                  <a:moveTo>
                    <a:pt x="0" y="1"/>
                  </a:moveTo>
                  <a:lnTo>
                    <a:pt x="0" y="2196"/>
                  </a:lnTo>
                  <a:lnTo>
                    <a:pt x="2151" y="2196"/>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7173072" y="4419307"/>
              <a:ext cx="51900" cy="98536"/>
            </a:xfrm>
            <a:custGeom>
              <a:rect b="b" l="l" r="r" t="t"/>
              <a:pathLst>
                <a:path extrusionOk="0" h="3406" w="1794">
                  <a:moveTo>
                    <a:pt x="46" y="0"/>
                  </a:moveTo>
                  <a:lnTo>
                    <a:pt x="46" y="1031"/>
                  </a:lnTo>
                  <a:cubicBezTo>
                    <a:pt x="46" y="1210"/>
                    <a:pt x="1" y="1389"/>
                    <a:pt x="1" y="1479"/>
                  </a:cubicBezTo>
                  <a:lnTo>
                    <a:pt x="1793" y="3406"/>
                  </a:lnTo>
                  <a:lnTo>
                    <a:pt x="179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7173072" y="4293549"/>
              <a:ext cx="53173" cy="99837"/>
            </a:xfrm>
            <a:custGeom>
              <a:rect b="b" l="l" r="r" t="t"/>
              <a:pathLst>
                <a:path extrusionOk="0" h="3451" w="1838">
                  <a:moveTo>
                    <a:pt x="1793" y="1"/>
                  </a:moveTo>
                  <a:lnTo>
                    <a:pt x="1" y="1927"/>
                  </a:lnTo>
                  <a:cubicBezTo>
                    <a:pt x="46" y="2107"/>
                    <a:pt x="90" y="2196"/>
                    <a:pt x="90" y="2375"/>
                  </a:cubicBezTo>
                  <a:lnTo>
                    <a:pt x="90" y="3451"/>
                  </a:lnTo>
                  <a:lnTo>
                    <a:pt x="1838" y="3451"/>
                  </a:lnTo>
                  <a:lnTo>
                    <a:pt x="179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7020119" y="4349297"/>
              <a:ext cx="128362" cy="112798"/>
            </a:xfrm>
            <a:custGeom>
              <a:rect b="b" l="l" r="r" t="t"/>
              <a:pathLst>
                <a:path extrusionOk="0" h="3899" w="4437">
                  <a:moveTo>
                    <a:pt x="2241" y="1076"/>
                  </a:moveTo>
                  <a:cubicBezTo>
                    <a:pt x="2465" y="1076"/>
                    <a:pt x="2689" y="1300"/>
                    <a:pt x="2689" y="1524"/>
                  </a:cubicBezTo>
                  <a:lnTo>
                    <a:pt x="2689" y="2465"/>
                  </a:lnTo>
                  <a:cubicBezTo>
                    <a:pt x="2689" y="2689"/>
                    <a:pt x="2465" y="2913"/>
                    <a:pt x="2241" y="2913"/>
                  </a:cubicBezTo>
                  <a:cubicBezTo>
                    <a:pt x="2017" y="2913"/>
                    <a:pt x="1793" y="2689"/>
                    <a:pt x="1793" y="2465"/>
                  </a:cubicBezTo>
                  <a:lnTo>
                    <a:pt x="1793" y="1524"/>
                  </a:lnTo>
                  <a:cubicBezTo>
                    <a:pt x="1793" y="1300"/>
                    <a:pt x="2017" y="1076"/>
                    <a:pt x="2241" y="1076"/>
                  </a:cubicBezTo>
                  <a:close/>
                  <a:moveTo>
                    <a:pt x="448" y="0"/>
                  </a:moveTo>
                  <a:cubicBezTo>
                    <a:pt x="224" y="0"/>
                    <a:pt x="0" y="224"/>
                    <a:pt x="0" y="448"/>
                  </a:cubicBezTo>
                  <a:lnTo>
                    <a:pt x="0" y="3451"/>
                  </a:lnTo>
                  <a:cubicBezTo>
                    <a:pt x="0" y="3675"/>
                    <a:pt x="224" y="3899"/>
                    <a:pt x="448" y="3899"/>
                  </a:cubicBezTo>
                  <a:lnTo>
                    <a:pt x="3988" y="3899"/>
                  </a:lnTo>
                  <a:cubicBezTo>
                    <a:pt x="4167" y="3899"/>
                    <a:pt x="4257" y="3854"/>
                    <a:pt x="4347" y="3764"/>
                  </a:cubicBezTo>
                  <a:cubicBezTo>
                    <a:pt x="4392" y="3675"/>
                    <a:pt x="4436" y="3585"/>
                    <a:pt x="4436" y="3451"/>
                  </a:cubicBezTo>
                  <a:lnTo>
                    <a:pt x="4436" y="448"/>
                  </a:lnTo>
                  <a:cubicBezTo>
                    <a:pt x="4436" y="224"/>
                    <a:pt x="4257" y="0"/>
                    <a:pt x="398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6935846" y="4153556"/>
              <a:ext cx="289126" cy="390208"/>
            </a:xfrm>
            <a:custGeom>
              <a:rect b="b" l="l" r="r" t="t"/>
              <a:pathLst>
                <a:path extrusionOk="0" h="13488" w="9994">
                  <a:moveTo>
                    <a:pt x="449" y="0"/>
                  </a:moveTo>
                  <a:cubicBezTo>
                    <a:pt x="225" y="0"/>
                    <a:pt x="1" y="224"/>
                    <a:pt x="1" y="448"/>
                  </a:cubicBezTo>
                  <a:lnTo>
                    <a:pt x="1" y="13040"/>
                  </a:lnTo>
                  <a:cubicBezTo>
                    <a:pt x="1" y="13264"/>
                    <a:pt x="225" y="13488"/>
                    <a:pt x="449" y="13488"/>
                  </a:cubicBezTo>
                  <a:lnTo>
                    <a:pt x="9455" y="13488"/>
                  </a:lnTo>
                  <a:lnTo>
                    <a:pt x="7529" y="11427"/>
                  </a:lnTo>
                  <a:cubicBezTo>
                    <a:pt x="7349" y="11516"/>
                    <a:pt x="7125" y="11561"/>
                    <a:pt x="6856" y="11561"/>
                  </a:cubicBezTo>
                  <a:lnTo>
                    <a:pt x="3316" y="11561"/>
                  </a:lnTo>
                  <a:cubicBezTo>
                    <a:pt x="2600" y="11561"/>
                    <a:pt x="1972" y="10978"/>
                    <a:pt x="1972" y="10217"/>
                  </a:cubicBezTo>
                  <a:lnTo>
                    <a:pt x="1972" y="7214"/>
                  </a:lnTo>
                  <a:cubicBezTo>
                    <a:pt x="1972" y="6722"/>
                    <a:pt x="2241" y="6273"/>
                    <a:pt x="2689" y="6049"/>
                  </a:cubicBezTo>
                  <a:lnTo>
                    <a:pt x="2689" y="5870"/>
                  </a:lnTo>
                  <a:cubicBezTo>
                    <a:pt x="2689" y="4526"/>
                    <a:pt x="3765" y="3450"/>
                    <a:pt x="5109" y="3450"/>
                  </a:cubicBezTo>
                  <a:cubicBezTo>
                    <a:pt x="6453" y="3450"/>
                    <a:pt x="7529" y="4526"/>
                    <a:pt x="7529" y="5870"/>
                  </a:cubicBezTo>
                  <a:lnTo>
                    <a:pt x="7529" y="6049"/>
                  </a:lnTo>
                  <a:cubicBezTo>
                    <a:pt x="7529" y="6094"/>
                    <a:pt x="7573" y="6094"/>
                    <a:pt x="7573" y="6094"/>
                  </a:cubicBezTo>
                  <a:lnTo>
                    <a:pt x="9411" y="4123"/>
                  </a:lnTo>
                  <a:cubicBezTo>
                    <a:pt x="9545" y="4033"/>
                    <a:pt x="9635" y="3943"/>
                    <a:pt x="9769" y="3943"/>
                  </a:cubicBezTo>
                  <a:lnTo>
                    <a:pt x="9993" y="3943"/>
                  </a:lnTo>
                  <a:lnTo>
                    <a:pt x="9993" y="3406"/>
                  </a:lnTo>
                  <a:lnTo>
                    <a:pt x="9993" y="3361"/>
                  </a:lnTo>
                  <a:lnTo>
                    <a:pt x="7349" y="3361"/>
                  </a:lnTo>
                  <a:cubicBezTo>
                    <a:pt x="7125" y="3361"/>
                    <a:pt x="6901" y="3092"/>
                    <a:pt x="6901" y="2868"/>
                  </a:cubicBezTo>
                  <a:lnTo>
                    <a:pt x="690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7043436" y="4279286"/>
              <a:ext cx="85604" cy="44118"/>
            </a:xfrm>
            <a:custGeom>
              <a:rect b="b" l="l" r="r" t="t"/>
              <a:pathLst>
                <a:path extrusionOk="0" h="1525" w="2959">
                  <a:moveTo>
                    <a:pt x="1435" y="1"/>
                  </a:moveTo>
                  <a:cubicBezTo>
                    <a:pt x="673" y="1"/>
                    <a:pt x="1" y="628"/>
                    <a:pt x="1" y="1524"/>
                  </a:cubicBezTo>
                  <a:lnTo>
                    <a:pt x="2958" y="1524"/>
                  </a:lnTo>
                  <a:cubicBezTo>
                    <a:pt x="2913" y="628"/>
                    <a:pt x="2241" y="1"/>
                    <a:pt x="14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a:off x="7224943" y="4375218"/>
              <a:ext cx="105016" cy="60956"/>
            </a:xfrm>
            <a:custGeom>
              <a:rect b="b" l="l" r="r" t="t"/>
              <a:pathLst>
                <a:path extrusionOk="0" h="2107" w="3630">
                  <a:moveTo>
                    <a:pt x="2554" y="1"/>
                  </a:moveTo>
                  <a:cubicBezTo>
                    <a:pt x="2106" y="1"/>
                    <a:pt x="1792" y="225"/>
                    <a:pt x="1613" y="628"/>
                  </a:cubicBezTo>
                  <a:lnTo>
                    <a:pt x="0" y="628"/>
                  </a:lnTo>
                  <a:lnTo>
                    <a:pt x="0" y="1524"/>
                  </a:lnTo>
                  <a:lnTo>
                    <a:pt x="1613" y="1524"/>
                  </a:lnTo>
                  <a:cubicBezTo>
                    <a:pt x="1792" y="1883"/>
                    <a:pt x="2196" y="2107"/>
                    <a:pt x="2554" y="2107"/>
                  </a:cubicBezTo>
                  <a:cubicBezTo>
                    <a:pt x="3137" y="2107"/>
                    <a:pt x="3630" y="1658"/>
                    <a:pt x="3630" y="1076"/>
                  </a:cubicBezTo>
                  <a:cubicBezTo>
                    <a:pt x="3630" y="493"/>
                    <a:pt x="3182" y="1"/>
                    <a:pt x="255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a:off x="7224943" y="4248186"/>
              <a:ext cx="105016" cy="62257"/>
            </a:xfrm>
            <a:custGeom>
              <a:rect b="b" l="l" r="r" t="t"/>
              <a:pathLst>
                <a:path extrusionOk="0" h="2152" w="3630">
                  <a:moveTo>
                    <a:pt x="2554" y="0"/>
                  </a:moveTo>
                  <a:cubicBezTo>
                    <a:pt x="2106" y="0"/>
                    <a:pt x="1792" y="224"/>
                    <a:pt x="1613" y="628"/>
                  </a:cubicBezTo>
                  <a:lnTo>
                    <a:pt x="0" y="628"/>
                  </a:lnTo>
                  <a:lnTo>
                    <a:pt x="0" y="1524"/>
                  </a:lnTo>
                  <a:lnTo>
                    <a:pt x="1613" y="1524"/>
                  </a:lnTo>
                  <a:cubicBezTo>
                    <a:pt x="1792" y="1927"/>
                    <a:pt x="2196" y="2151"/>
                    <a:pt x="2554" y="2151"/>
                  </a:cubicBezTo>
                  <a:cubicBezTo>
                    <a:pt x="3137" y="2151"/>
                    <a:pt x="3630" y="1703"/>
                    <a:pt x="3630" y="1076"/>
                  </a:cubicBezTo>
                  <a:cubicBezTo>
                    <a:pt x="3630" y="538"/>
                    <a:pt x="3182" y="0"/>
                    <a:pt x="25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a:off x="7224943" y="4499675"/>
              <a:ext cx="105016" cy="62257"/>
            </a:xfrm>
            <a:custGeom>
              <a:rect b="b" l="l" r="r" t="t"/>
              <a:pathLst>
                <a:path extrusionOk="0" h="2152" w="3630">
                  <a:moveTo>
                    <a:pt x="2554" y="0"/>
                  </a:moveTo>
                  <a:cubicBezTo>
                    <a:pt x="2196" y="0"/>
                    <a:pt x="1792" y="269"/>
                    <a:pt x="1613" y="628"/>
                  </a:cubicBezTo>
                  <a:lnTo>
                    <a:pt x="0" y="628"/>
                  </a:lnTo>
                  <a:lnTo>
                    <a:pt x="0" y="1524"/>
                  </a:lnTo>
                  <a:lnTo>
                    <a:pt x="1613" y="1524"/>
                  </a:lnTo>
                  <a:cubicBezTo>
                    <a:pt x="1792" y="1927"/>
                    <a:pt x="2106" y="2151"/>
                    <a:pt x="2554" y="2151"/>
                  </a:cubicBezTo>
                  <a:cubicBezTo>
                    <a:pt x="3182" y="2151"/>
                    <a:pt x="3630" y="1613"/>
                    <a:pt x="3630" y="1076"/>
                  </a:cubicBezTo>
                  <a:cubicBezTo>
                    <a:pt x="3630" y="493"/>
                    <a:pt x="3182" y="45"/>
                    <a:pt x="25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65"/>
          <p:cNvGrpSpPr/>
          <p:nvPr/>
        </p:nvGrpSpPr>
        <p:grpSpPr>
          <a:xfrm>
            <a:off x="7528274" y="4148349"/>
            <a:ext cx="448560" cy="448560"/>
            <a:chOff x="7528274" y="4148349"/>
            <a:chExt cx="448560" cy="448560"/>
          </a:xfrm>
        </p:grpSpPr>
        <p:sp>
          <p:nvSpPr>
            <p:cNvPr id="1437" name="Google Shape;1437;p65"/>
            <p:cNvSpPr/>
            <p:nvPr/>
          </p:nvSpPr>
          <p:spPr>
            <a:xfrm>
              <a:off x="7701970" y="4323376"/>
              <a:ext cx="101168" cy="99837"/>
            </a:xfrm>
            <a:custGeom>
              <a:rect b="b" l="l" r="r" t="t"/>
              <a:pathLst>
                <a:path extrusionOk="0" h="3451" w="3497">
                  <a:moveTo>
                    <a:pt x="1749" y="986"/>
                  </a:moveTo>
                  <a:cubicBezTo>
                    <a:pt x="2152" y="986"/>
                    <a:pt x="2510" y="1344"/>
                    <a:pt x="2510" y="1748"/>
                  </a:cubicBezTo>
                  <a:cubicBezTo>
                    <a:pt x="2510" y="2106"/>
                    <a:pt x="2152" y="2465"/>
                    <a:pt x="1749" y="2465"/>
                  </a:cubicBezTo>
                  <a:cubicBezTo>
                    <a:pt x="1390" y="2465"/>
                    <a:pt x="1032" y="2106"/>
                    <a:pt x="1032" y="1748"/>
                  </a:cubicBezTo>
                  <a:cubicBezTo>
                    <a:pt x="1032" y="1344"/>
                    <a:pt x="1390" y="986"/>
                    <a:pt x="1749" y="986"/>
                  </a:cubicBezTo>
                  <a:close/>
                  <a:moveTo>
                    <a:pt x="1749" y="0"/>
                  </a:moveTo>
                  <a:cubicBezTo>
                    <a:pt x="808" y="0"/>
                    <a:pt x="1" y="762"/>
                    <a:pt x="1" y="1748"/>
                  </a:cubicBezTo>
                  <a:cubicBezTo>
                    <a:pt x="1" y="2689"/>
                    <a:pt x="808" y="3450"/>
                    <a:pt x="1749" y="3450"/>
                  </a:cubicBezTo>
                  <a:cubicBezTo>
                    <a:pt x="2734" y="3450"/>
                    <a:pt x="3496" y="2689"/>
                    <a:pt x="3496" y="1748"/>
                  </a:cubicBezTo>
                  <a:cubicBezTo>
                    <a:pt x="3496" y="762"/>
                    <a:pt x="2734" y="0"/>
                    <a:pt x="17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a:off x="7914577" y="4148349"/>
              <a:ext cx="62257" cy="60956"/>
            </a:xfrm>
            <a:custGeom>
              <a:rect b="b" l="l" r="r" t="t"/>
              <a:pathLst>
                <a:path extrusionOk="0" h="2107" w="2152">
                  <a:moveTo>
                    <a:pt x="449" y="1"/>
                  </a:moveTo>
                  <a:cubicBezTo>
                    <a:pt x="225" y="1"/>
                    <a:pt x="1" y="225"/>
                    <a:pt x="1" y="449"/>
                  </a:cubicBezTo>
                  <a:cubicBezTo>
                    <a:pt x="1" y="673"/>
                    <a:pt x="225" y="897"/>
                    <a:pt x="449" y="897"/>
                  </a:cubicBezTo>
                  <a:lnTo>
                    <a:pt x="1255" y="897"/>
                  </a:lnTo>
                  <a:lnTo>
                    <a:pt x="1255" y="1659"/>
                  </a:lnTo>
                  <a:cubicBezTo>
                    <a:pt x="1255" y="1883"/>
                    <a:pt x="1479" y="2107"/>
                    <a:pt x="1703" y="2107"/>
                  </a:cubicBezTo>
                  <a:cubicBezTo>
                    <a:pt x="1928" y="2107"/>
                    <a:pt x="2152" y="1883"/>
                    <a:pt x="2152" y="1659"/>
                  </a:cubicBezTo>
                  <a:lnTo>
                    <a:pt x="2152" y="449"/>
                  </a:lnTo>
                  <a:cubicBezTo>
                    <a:pt x="2152" y="225"/>
                    <a:pt x="1928" y="1"/>
                    <a:pt x="170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5"/>
            <p:cNvSpPr/>
            <p:nvPr/>
          </p:nvSpPr>
          <p:spPr>
            <a:xfrm>
              <a:off x="7528274" y="4149651"/>
              <a:ext cx="62257" cy="62257"/>
            </a:xfrm>
            <a:custGeom>
              <a:rect b="b" l="l" r="r" t="t"/>
              <a:pathLst>
                <a:path extrusionOk="0" h="2152" w="2152">
                  <a:moveTo>
                    <a:pt x="493" y="1"/>
                  </a:moveTo>
                  <a:cubicBezTo>
                    <a:pt x="269" y="1"/>
                    <a:pt x="45" y="225"/>
                    <a:pt x="45" y="449"/>
                  </a:cubicBezTo>
                  <a:lnTo>
                    <a:pt x="45" y="1659"/>
                  </a:lnTo>
                  <a:cubicBezTo>
                    <a:pt x="1" y="1927"/>
                    <a:pt x="225" y="2152"/>
                    <a:pt x="493" y="2152"/>
                  </a:cubicBezTo>
                  <a:cubicBezTo>
                    <a:pt x="717" y="2152"/>
                    <a:pt x="942" y="1927"/>
                    <a:pt x="942" y="1703"/>
                  </a:cubicBezTo>
                  <a:lnTo>
                    <a:pt x="942" y="897"/>
                  </a:lnTo>
                  <a:lnTo>
                    <a:pt x="1703" y="897"/>
                  </a:lnTo>
                  <a:cubicBezTo>
                    <a:pt x="1927" y="897"/>
                    <a:pt x="2151" y="673"/>
                    <a:pt x="2151" y="449"/>
                  </a:cubicBezTo>
                  <a:cubicBezTo>
                    <a:pt x="2151" y="225"/>
                    <a:pt x="1927" y="1"/>
                    <a:pt x="170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p:nvPr/>
          </p:nvSpPr>
          <p:spPr>
            <a:xfrm>
              <a:off x="7529576" y="4534680"/>
              <a:ext cx="60956" cy="62228"/>
            </a:xfrm>
            <a:custGeom>
              <a:rect b="b" l="l" r="r" t="t"/>
              <a:pathLst>
                <a:path extrusionOk="0" h="2151" w="2107">
                  <a:moveTo>
                    <a:pt x="448" y="0"/>
                  </a:moveTo>
                  <a:cubicBezTo>
                    <a:pt x="224" y="0"/>
                    <a:pt x="0" y="269"/>
                    <a:pt x="0" y="493"/>
                  </a:cubicBezTo>
                  <a:lnTo>
                    <a:pt x="0" y="1703"/>
                  </a:lnTo>
                  <a:cubicBezTo>
                    <a:pt x="0" y="1927"/>
                    <a:pt x="224" y="2151"/>
                    <a:pt x="448" y="2151"/>
                  </a:cubicBezTo>
                  <a:lnTo>
                    <a:pt x="1658" y="2151"/>
                  </a:lnTo>
                  <a:cubicBezTo>
                    <a:pt x="1882" y="2151"/>
                    <a:pt x="2106" y="1927"/>
                    <a:pt x="2106" y="1703"/>
                  </a:cubicBezTo>
                  <a:cubicBezTo>
                    <a:pt x="2106" y="1479"/>
                    <a:pt x="1882" y="1255"/>
                    <a:pt x="1658" y="1255"/>
                  </a:cubicBezTo>
                  <a:lnTo>
                    <a:pt x="897" y="1255"/>
                  </a:lnTo>
                  <a:lnTo>
                    <a:pt x="897" y="493"/>
                  </a:lnTo>
                  <a:cubicBezTo>
                    <a:pt x="897" y="269"/>
                    <a:pt x="672" y="0"/>
                    <a:pt x="44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7914577" y="4533378"/>
              <a:ext cx="62257" cy="62257"/>
            </a:xfrm>
            <a:custGeom>
              <a:rect b="b" l="l" r="r" t="t"/>
              <a:pathLst>
                <a:path extrusionOk="0" h="2152" w="2152">
                  <a:moveTo>
                    <a:pt x="1703" y="0"/>
                  </a:moveTo>
                  <a:cubicBezTo>
                    <a:pt x="1479" y="0"/>
                    <a:pt x="1255" y="224"/>
                    <a:pt x="1255" y="448"/>
                  </a:cubicBezTo>
                  <a:lnTo>
                    <a:pt x="1255" y="1255"/>
                  </a:lnTo>
                  <a:lnTo>
                    <a:pt x="449" y="1255"/>
                  </a:lnTo>
                  <a:cubicBezTo>
                    <a:pt x="225" y="1255"/>
                    <a:pt x="1" y="1479"/>
                    <a:pt x="1" y="1703"/>
                  </a:cubicBezTo>
                  <a:cubicBezTo>
                    <a:pt x="1" y="1927"/>
                    <a:pt x="225" y="2151"/>
                    <a:pt x="449" y="2151"/>
                  </a:cubicBezTo>
                  <a:lnTo>
                    <a:pt x="1703" y="2151"/>
                  </a:lnTo>
                  <a:cubicBezTo>
                    <a:pt x="1928" y="2151"/>
                    <a:pt x="2152" y="1927"/>
                    <a:pt x="2152" y="1703"/>
                  </a:cubicBezTo>
                  <a:lnTo>
                    <a:pt x="2152" y="448"/>
                  </a:lnTo>
                  <a:cubicBezTo>
                    <a:pt x="2152" y="224"/>
                    <a:pt x="1928" y="0"/>
                    <a:pt x="170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5"/>
            <p:cNvSpPr/>
            <p:nvPr/>
          </p:nvSpPr>
          <p:spPr>
            <a:xfrm>
              <a:off x="7600860" y="4248186"/>
              <a:ext cx="67436" cy="25950"/>
            </a:xfrm>
            <a:custGeom>
              <a:rect b="b" l="l" r="r" t="t"/>
              <a:pathLst>
                <a:path extrusionOk="0" h="897" w="2331">
                  <a:moveTo>
                    <a:pt x="449" y="0"/>
                  </a:moveTo>
                  <a:cubicBezTo>
                    <a:pt x="225" y="0"/>
                    <a:pt x="1" y="224"/>
                    <a:pt x="1" y="448"/>
                  </a:cubicBezTo>
                  <a:cubicBezTo>
                    <a:pt x="1" y="672"/>
                    <a:pt x="225" y="896"/>
                    <a:pt x="449" y="896"/>
                  </a:cubicBezTo>
                  <a:lnTo>
                    <a:pt x="1883" y="896"/>
                  </a:lnTo>
                  <a:cubicBezTo>
                    <a:pt x="2107" y="896"/>
                    <a:pt x="2331" y="672"/>
                    <a:pt x="2331" y="448"/>
                  </a:cubicBezTo>
                  <a:cubicBezTo>
                    <a:pt x="2331" y="224"/>
                    <a:pt x="2107" y="0"/>
                    <a:pt x="18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5"/>
            <p:cNvSpPr/>
            <p:nvPr/>
          </p:nvSpPr>
          <p:spPr>
            <a:xfrm>
              <a:off x="7564581" y="4198919"/>
              <a:ext cx="375945" cy="350024"/>
            </a:xfrm>
            <a:custGeom>
              <a:rect b="b" l="l" r="r" t="t"/>
              <a:pathLst>
                <a:path extrusionOk="0" h="12099" w="12995">
                  <a:moveTo>
                    <a:pt x="6473" y="3401"/>
                  </a:moveTo>
                  <a:cubicBezTo>
                    <a:pt x="7890" y="3401"/>
                    <a:pt x="9141" y="4529"/>
                    <a:pt x="9141" y="6050"/>
                  </a:cubicBezTo>
                  <a:cubicBezTo>
                    <a:pt x="9141" y="7036"/>
                    <a:pt x="8604" y="7932"/>
                    <a:pt x="7707" y="8380"/>
                  </a:cubicBezTo>
                  <a:lnTo>
                    <a:pt x="7304" y="8559"/>
                  </a:lnTo>
                  <a:cubicBezTo>
                    <a:pt x="7034" y="8644"/>
                    <a:pt x="6761" y="8685"/>
                    <a:pt x="6494" y="8685"/>
                  </a:cubicBezTo>
                  <a:cubicBezTo>
                    <a:pt x="5077" y="8685"/>
                    <a:pt x="3809" y="7557"/>
                    <a:pt x="3809" y="6050"/>
                  </a:cubicBezTo>
                  <a:cubicBezTo>
                    <a:pt x="3809" y="4750"/>
                    <a:pt x="4705" y="3675"/>
                    <a:pt x="5960" y="3451"/>
                  </a:cubicBezTo>
                  <a:cubicBezTo>
                    <a:pt x="6132" y="3417"/>
                    <a:pt x="6304" y="3401"/>
                    <a:pt x="6473" y="3401"/>
                  </a:cubicBezTo>
                  <a:close/>
                  <a:moveTo>
                    <a:pt x="1703" y="0"/>
                  </a:moveTo>
                  <a:cubicBezTo>
                    <a:pt x="1479" y="0"/>
                    <a:pt x="1255" y="224"/>
                    <a:pt x="1255" y="449"/>
                  </a:cubicBezTo>
                  <a:cubicBezTo>
                    <a:pt x="1255" y="673"/>
                    <a:pt x="1479" y="897"/>
                    <a:pt x="1703" y="897"/>
                  </a:cubicBezTo>
                  <a:lnTo>
                    <a:pt x="4705" y="897"/>
                  </a:lnTo>
                  <a:lnTo>
                    <a:pt x="5064" y="2779"/>
                  </a:lnTo>
                  <a:cubicBezTo>
                    <a:pt x="3137" y="3137"/>
                    <a:pt x="1344" y="4168"/>
                    <a:pt x="135" y="5736"/>
                  </a:cubicBezTo>
                  <a:cubicBezTo>
                    <a:pt x="0" y="5915"/>
                    <a:pt x="0" y="6139"/>
                    <a:pt x="135" y="6319"/>
                  </a:cubicBezTo>
                  <a:cubicBezTo>
                    <a:pt x="1649" y="8271"/>
                    <a:pt x="3942" y="9373"/>
                    <a:pt x="6384" y="9373"/>
                  </a:cubicBezTo>
                  <a:cubicBezTo>
                    <a:pt x="6689" y="9373"/>
                    <a:pt x="6996" y="9356"/>
                    <a:pt x="7304" y="9321"/>
                  </a:cubicBezTo>
                  <a:cubicBezTo>
                    <a:pt x="7304" y="9410"/>
                    <a:pt x="7752" y="11696"/>
                    <a:pt x="7752" y="11696"/>
                  </a:cubicBezTo>
                  <a:cubicBezTo>
                    <a:pt x="7797" y="11920"/>
                    <a:pt x="7976" y="12099"/>
                    <a:pt x="8200" y="12099"/>
                  </a:cubicBezTo>
                  <a:lnTo>
                    <a:pt x="11830" y="12099"/>
                  </a:lnTo>
                  <a:cubicBezTo>
                    <a:pt x="12054" y="12009"/>
                    <a:pt x="12278" y="11785"/>
                    <a:pt x="12278" y="11561"/>
                  </a:cubicBezTo>
                  <a:cubicBezTo>
                    <a:pt x="12278" y="11337"/>
                    <a:pt x="12054" y="11113"/>
                    <a:pt x="11830" y="11113"/>
                  </a:cubicBezTo>
                  <a:lnTo>
                    <a:pt x="8559" y="11113"/>
                  </a:lnTo>
                  <a:cubicBezTo>
                    <a:pt x="8559" y="11113"/>
                    <a:pt x="8245" y="9276"/>
                    <a:pt x="8200" y="9231"/>
                  </a:cubicBezTo>
                  <a:cubicBezTo>
                    <a:pt x="10037" y="8828"/>
                    <a:pt x="11651" y="7842"/>
                    <a:pt x="12905" y="6319"/>
                  </a:cubicBezTo>
                  <a:cubicBezTo>
                    <a:pt x="12995" y="6139"/>
                    <a:pt x="12995" y="5915"/>
                    <a:pt x="12905" y="5736"/>
                  </a:cubicBezTo>
                  <a:cubicBezTo>
                    <a:pt x="11317" y="3814"/>
                    <a:pt x="9028" y="2671"/>
                    <a:pt x="6509" y="2671"/>
                  </a:cubicBezTo>
                  <a:cubicBezTo>
                    <a:pt x="6327" y="2671"/>
                    <a:pt x="6144" y="2677"/>
                    <a:pt x="5960" y="2689"/>
                  </a:cubicBezTo>
                  <a:lnTo>
                    <a:pt x="5512" y="359"/>
                  </a:lnTo>
                  <a:cubicBezTo>
                    <a:pt x="5422" y="135"/>
                    <a:pt x="5288" y="0"/>
                    <a:pt x="506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5"/>
            <p:cNvSpPr/>
            <p:nvPr/>
          </p:nvSpPr>
          <p:spPr>
            <a:xfrm>
              <a:off x="7843293" y="4472452"/>
              <a:ext cx="76491" cy="25950"/>
            </a:xfrm>
            <a:custGeom>
              <a:rect b="b" l="l" r="r" t="t"/>
              <a:pathLst>
                <a:path extrusionOk="0" h="897" w="2644">
                  <a:moveTo>
                    <a:pt x="448" y="0"/>
                  </a:moveTo>
                  <a:cubicBezTo>
                    <a:pt x="224" y="0"/>
                    <a:pt x="0" y="224"/>
                    <a:pt x="0" y="448"/>
                  </a:cubicBezTo>
                  <a:cubicBezTo>
                    <a:pt x="0" y="672"/>
                    <a:pt x="224" y="896"/>
                    <a:pt x="448" y="896"/>
                  </a:cubicBezTo>
                  <a:lnTo>
                    <a:pt x="2196" y="896"/>
                  </a:lnTo>
                  <a:cubicBezTo>
                    <a:pt x="2420" y="896"/>
                    <a:pt x="2644" y="672"/>
                    <a:pt x="2644" y="448"/>
                  </a:cubicBezTo>
                  <a:cubicBezTo>
                    <a:pt x="2644" y="179"/>
                    <a:pt x="2420" y="0"/>
                    <a:pt x="219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5"/>
            <p:cNvSpPr/>
            <p:nvPr/>
          </p:nvSpPr>
          <p:spPr>
            <a:xfrm>
              <a:off x="7584022" y="4520418"/>
              <a:ext cx="83000" cy="25950"/>
            </a:xfrm>
            <a:custGeom>
              <a:rect b="b" l="l" r="r" t="t"/>
              <a:pathLst>
                <a:path extrusionOk="0" h="897" w="2869">
                  <a:moveTo>
                    <a:pt x="448" y="0"/>
                  </a:moveTo>
                  <a:cubicBezTo>
                    <a:pt x="224" y="0"/>
                    <a:pt x="0" y="224"/>
                    <a:pt x="0" y="448"/>
                  </a:cubicBezTo>
                  <a:cubicBezTo>
                    <a:pt x="0" y="672"/>
                    <a:pt x="224" y="896"/>
                    <a:pt x="448" y="896"/>
                  </a:cubicBezTo>
                  <a:lnTo>
                    <a:pt x="2420" y="896"/>
                  </a:lnTo>
                  <a:cubicBezTo>
                    <a:pt x="2644" y="896"/>
                    <a:pt x="2868" y="672"/>
                    <a:pt x="2868" y="448"/>
                  </a:cubicBezTo>
                  <a:cubicBezTo>
                    <a:pt x="2868" y="224"/>
                    <a:pt x="2689" y="0"/>
                    <a:pt x="242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5"/>
            <p:cNvSpPr/>
            <p:nvPr/>
          </p:nvSpPr>
          <p:spPr>
            <a:xfrm>
              <a:off x="7586597" y="4472452"/>
              <a:ext cx="53202" cy="25950"/>
            </a:xfrm>
            <a:custGeom>
              <a:rect b="b" l="l" r="r" t="t"/>
              <a:pathLst>
                <a:path extrusionOk="0" h="897" w="1839">
                  <a:moveTo>
                    <a:pt x="449" y="0"/>
                  </a:moveTo>
                  <a:cubicBezTo>
                    <a:pt x="225" y="0"/>
                    <a:pt x="1" y="224"/>
                    <a:pt x="1" y="448"/>
                  </a:cubicBezTo>
                  <a:cubicBezTo>
                    <a:pt x="1" y="672"/>
                    <a:pt x="135" y="896"/>
                    <a:pt x="449" y="896"/>
                  </a:cubicBezTo>
                  <a:lnTo>
                    <a:pt x="1390" y="896"/>
                  </a:lnTo>
                  <a:cubicBezTo>
                    <a:pt x="1614" y="896"/>
                    <a:pt x="1838" y="672"/>
                    <a:pt x="1838" y="448"/>
                  </a:cubicBezTo>
                  <a:cubicBezTo>
                    <a:pt x="1838" y="224"/>
                    <a:pt x="1614" y="0"/>
                    <a:pt x="13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5"/>
          <p:cNvGrpSpPr/>
          <p:nvPr/>
        </p:nvGrpSpPr>
        <p:grpSpPr>
          <a:xfrm>
            <a:off x="6208603" y="3454810"/>
            <a:ext cx="282617" cy="448560"/>
            <a:chOff x="6208603" y="3454810"/>
            <a:chExt cx="282617" cy="448560"/>
          </a:xfrm>
        </p:grpSpPr>
        <p:sp>
          <p:nvSpPr>
            <p:cNvPr id="1448" name="Google Shape;1448;p65"/>
            <p:cNvSpPr/>
            <p:nvPr/>
          </p:nvSpPr>
          <p:spPr>
            <a:xfrm>
              <a:off x="6329155" y="3690763"/>
              <a:ext cx="41515" cy="58352"/>
            </a:xfrm>
            <a:custGeom>
              <a:rect b="b" l="l" r="r" t="t"/>
              <a:pathLst>
                <a:path extrusionOk="0" h="2017" w="1435">
                  <a:moveTo>
                    <a:pt x="718" y="0"/>
                  </a:moveTo>
                  <a:cubicBezTo>
                    <a:pt x="314" y="627"/>
                    <a:pt x="46" y="1300"/>
                    <a:pt x="1" y="2017"/>
                  </a:cubicBezTo>
                  <a:lnTo>
                    <a:pt x="1435" y="2017"/>
                  </a:lnTo>
                  <a:cubicBezTo>
                    <a:pt x="1390" y="1300"/>
                    <a:pt x="1121" y="583"/>
                    <a:pt x="71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5"/>
            <p:cNvSpPr/>
            <p:nvPr/>
          </p:nvSpPr>
          <p:spPr>
            <a:xfrm>
              <a:off x="6279887" y="3701120"/>
              <a:ext cx="36336" cy="47995"/>
            </a:xfrm>
            <a:custGeom>
              <a:rect b="b" l="l" r="r" t="t"/>
              <a:pathLst>
                <a:path extrusionOk="0" h="1659" w="1256">
                  <a:moveTo>
                    <a:pt x="1256" y="1"/>
                  </a:moveTo>
                  <a:lnTo>
                    <a:pt x="1256" y="1"/>
                  </a:lnTo>
                  <a:cubicBezTo>
                    <a:pt x="628" y="314"/>
                    <a:pt x="135" y="942"/>
                    <a:pt x="1" y="1659"/>
                  </a:cubicBezTo>
                  <a:lnTo>
                    <a:pt x="808" y="1659"/>
                  </a:lnTo>
                  <a:cubicBezTo>
                    <a:pt x="852" y="1121"/>
                    <a:pt x="987" y="494"/>
                    <a:pt x="12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5"/>
            <p:cNvSpPr/>
            <p:nvPr/>
          </p:nvSpPr>
          <p:spPr>
            <a:xfrm>
              <a:off x="6329155" y="3775007"/>
              <a:ext cx="41515" cy="58381"/>
            </a:xfrm>
            <a:custGeom>
              <a:rect b="b" l="l" r="r" t="t"/>
              <a:pathLst>
                <a:path extrusionOk="0" h="2018" w="1435">
                  <a:moveTo>
                    <a:pt x="1" y="1"/>
                  </a:moveTo>
                  <a:cubicBezTo>
                    <a:pt x="46" y="763"/>
                    <a:pt x="314" y="1479"/>
                    <a:pt x="718" y="2017"/>
                  </a:cubicBezTo>
                  <a:cubicBezTo>
                    <a:pt x="1121" y="1479"/>
                    <a:pt x="1390" y="763"/>
                    <a:pt x="14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5"/>
            <p:cNvSpPr/>
            <p:nvPr/>
          </p:nvSpPr>
          <p:spPr>
            <a:xfrm>
              <a:off x="6279887" y="3775007"/>
              <a:ext cx="36336" cy="49297"/>
            </a:xfrm>
            <a:custGeom>
              <a:rect b="b" l="l" r="r" t="t"/>
              <a:pathLst>
                <a:path extrusionOk="0" h="1704" w="1256">
                  <a:moveTo>
                    <a:pt x="1" y="1"/>
                  </a:moveTo>
                  <a:cubicBezTo>
                    <a:pt x="135" y="763"/>
                    <a:pt x="628" y="1345"/>
                    <a:pt x="1256" y="1704"/>
                  </a:cubicBezTo>
                  <a:cubicBezTo>
                    <a:pt x="1032" y="1211"/>
                    <a:pt x="852" y="583"/>
                    <a:pt x="80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6208603" y="3454810"/>
              <a:ext cx="282617" cy="448560"/>
            </a:xfrm>
            <a:custGeom>
              <a:rect b="b" l="l" r="r" t="t"/>
              <a:pathLst>
                <a:path extrusionOk="0" h="15505" w="9769">
                  <a:moveTo>
                    <a:pt x="4885" y="897"/>
                  </a:moveTo>
                  <a:cubicBezTo>
                    <a:pt x="6229" y="897"/>
                    <a:pt x="7349" y="2017"/>
                    <a:pt x="7349" y="3362"/>
                  </a:cubicBezTo>
                  <a:lnTo>
                    <a:pt x="7349" y="6364"/>
                  </a:lnTo>
                  <a:cubicBezTo>
                    <a:pt x="6587" y="5916"/>
                    <a:pt x="5747" y="5692"/>
                    <a:pt x="4907" y="5692"/>
                  </a:cubicBezTo>
                  <a:cubicBezTo>
                    <a:pt x="4067" y="5692"/>
                    <a:pt x="3227" y="5916"/>
                    <a:pt x="2465" y="6364"/>
                  </a:cubicBezTo>
                  <a:lnTo>
                    <a:pt x="2465" y="3362"/>
                  </a:lnTo>
                  <a:lnTo>
                    <a:pt x="2420" y="3362"/>
                  </a:lnTo>
                  <a:cubicBezTo>
                    <a:pt x="2420" y="2017"/>
                    <a:pt x="3540" y="897"/>
                    <a:pt x="4885" y="897"/>
                  </a:cubicBezTo>
                  <a:close/>
                  <a:moveTo>
                    <a:pt x="4848" y="7320"/>
                  </a:moveTo>
                  <a:cubicBezTo>
                    <a:pt x="4993" y="7320"/>
                    <a:pt x="5140" y="7330"/>
                    <a:pt x="5288" y="7350"/>
                  </a:cubicBezTo>
                  <a:cubicBezTo>
                    <a:pt x="6946" y="7484"/>
                    <a:pt x="8245" y="8963"/>
                    <a:pt x="8245" y="10710"/>
                  </a:cubicBezTo>
                  <a:cubicBezTo>
                    <a:pt x="8245" y="12368"/>
                    <a:pt x="6946" y="13757"/>
                    <a:pt x="5288" y="13981"/>
                  </a:cubicBezTo>
                  <a:cubicBezTo>
                    <a:pt x="5158" y="13996"/>
                    <a:pt x="5030" y="14003"/>
                    <a:pt x="4902" y="14003"/>
                  </a:cubicBezTo>
                  <a:cubicBezTo>
                    <a:pt x="3089" y="14003"/>
                    <a:pt x="1524" y="12552"/>
                    <a:pt x="1524" y="10710"/>
                  </a:cubicBezTo>
                  <a:cubicBezTo>
                    <a:pt x="1524" y="8842"/>
                    <a:pt x="3024" y="7320"/>
                    <a:pt x="4848" y="7320"/>
                  </a:cubicBezTo>
                  <a:close/>
                  <a:moveTo>
                    <a:pt x="4885" y="1"/>
                  </a:moveTo>
                  <a:cubicBezTo>
                    <a:pt x="3048" y="1"/>
                    <a:pt x="1524" y="1524"/>
                    <a:pt x="1524" y="3362"/>
                  </a:cubicBezTo>
                  <a:lnTo>
                    <a:pt x="1524" y="7126"/>
                  </a:lnTo>
                  <a:cubicBezTo>
                    <a:pt x="583" y="8022"/>
                    <a:pt x="0" y="9232"/>
                    <a:pt x="0" y="10621"/>
                  </a:cubicBezTo>
                  <a:cubicBezTo>
                    <a:pt x="0" y="13309"/>
                    <a:pt x="2196" y="15505"/>
                    <a:pt x="4885" y="15505"/>
                  </a:cubicBezTo>
                  <a:cubicBezTo>
                    <a:pt x="7573" y="15505"/>
                    <a:pt x="9769" y="13309"/>
                    <a:pt x="9769" y="10621"/>
                  </a:cubicBezTo>
                  <a:cubicBezTo>
                    <a:pt x="9769" y="9232"/>
                    <a:pt x="9186" y="8022"/>
                    <a:pt x="8245" y="7126"/>
                  </a:cubicBezTo>
                  <a:lnTo>
                    <a:pt x="8245" y="3362"/>
                  </a:lnTo>
                  <a:cubicBezTo>
                    <a:pt x="8245" y="1524"/>
                    <a:pt x="6722" y="1"/>
                    <a:pt x="488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6383601" y="3777611"/>
              <a:ext cx="36336" cy="47995"/>
            </a:xfrm>
            <a:custGeom>
              <a:rect b="b" l="l" r="r" t="t"/>
              <a:pathLst>
                <a:path extrusionOk="0" h="1659" w="1256">
                  <a:moveTo>
                    <a:pt x="449" y="0"/>
                  </a:moveTo>
                  <a:cubicBezTo>
                    <a:pt x="404" y="538"/>
                    <a:pt x="270" y="1121"/>
                    <a:pt x="1" y="1658"/>
                  </a:cubicBezTo>
                  <a:cubicBezTo>
                    <a:pt x="628" y="1345"/>
                    <a:pt x="1076" y="717"/>
                    <a:pt x="12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p:nvPr/>
          </p:nvSpPr>
          <p:spPr>
            <a:xfrm>
              <a:off x="6383601" y="3701120"/>
              <a:ext cx="36336" cy="47995"/>
            </a:xfrm>
            <a:custGeom>
              <a:rect b="b" l="l" r="r" t="t"/>
              <a:pathLst>
                <a:path extrusionOk="0" h="1659" w="1256">
                  <a:moveTo>
                    <a:pt x="1" y="1"/>
                  </a:moveTo>
                  <a:lnTo>
                    <a:pt x="1" y="1"/>
                  </a:lnTo>
                  <a:cubicBezTo>
                    <a:pt x="225" y="494"/>
                    <a:pt x="404" y="1121"/>
                    <a:pt x="449" y="1659"/>
                  </a:cubicBezTo>
                  <a:lnTo>
                    <a:pt x="1255" y="1659"/>
                  </a:lnTo>
                  <a:cubicBezTo>
                    <a:pt x="1121" y="942"/>
                    <a:pt x="628" y="314"/>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5"/>
          <p:cNvGrpSpPr/>
          <p:nvPr/>
        </p:nvGrpSpPr>
        <p:grpSpPr>
          <a:xfrm>
            <a:off x="6816596" y="3430191"/>
            <a:ext cx="447258" cy="447258"/>
            <a:chOff x="6816596" y="3430191"/>
            <a:chExt cx="447258" cy="447258"/>
          </a:xfrm>
        </p:grpSpPr>
        <p:sp>
          <p:nvSpPr>
            <p:cNvPr id="1456" name="Google Shape;1456;p65"/>
            <p:cNvSpPr/>
            <p:nvPr/>
          </p:nvSpPr>
          <p:spPr>
            <a:xfrm>
              <a:off x="6964371" y="3605188"/>
              <a:ext cx="155586" cy="198373"/>
            </a:xfrm>
            <a:custGeom>
              <a:rect b="b" l="l" r="r" t="t"/>
              <a:pathLst>
                <a:path extrusionOk="0" h="6857" w="5378">
                  <a:moveTo>
                    <a:pt x="3630" y="1"/>
                  </a:moveTo>
                  <a:lnTo>
                    <a:pt x="2375" y="1076"/>
                  </a:lnTo>
                  <a:cubicBezTo>
                    <a:pt x="2062" y="1345"/>
                    <a:pt x="1658" y="1479"/>
                    <a:pt x="1255" y="1479"/>
                  </a:cubicBezTo>
                  <a:lnTo>
                    <a:pt x="0" y="1479"/>
                  </a:lnTo>
                  <a:lnTo>
                    <a:pt x="0" y="4168"/>
                  </a:lnTo>
                  <a:cubicBezTo>
                    <a:pt x="0" y="5602"/>
                    <a:pt x="1165" y="6857"/>
                    <a:pt x="2689" y="6857"/>
                  </a:cubicBezTo>
                  <a:cubicBezTo>
                    <a:pt x="4123" y="6857"/>
                    <a:pt x="5378" y="5647"/>
                    <a:pt x="5378" y="4168"/>
                  </a:cubicBezTo>
                  <a:lnTo>
                    <a:pt x="5378" y="1479"/>
                  </a:lnTo>
                  <a:cubicBezTo>
                    <a:pt x="4481" y="1479"/>
                    <a:pt x="3720" y="897"/>
                    <a:pt x="36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5"/>
            <p:cNvSpPr/>
            <p:nvPr/>
          </p:nvSpPr>
          <p:spPr>
            <a:xfrm>
              <a:off x="6913801" y="3528697"/>
              <a:ext cx="252819" cy="121911"/>
            </a:xfrm>
            <a:custGeom>
              <a:rect b="b" l="l" r="r" t="t"/>
              <a:pathLst>
                <a:path extrusionOk="0" h="4214" w="8739">
                  <a:moveTo>
                    <a:pt x="1748" y="1"/>
                  </a:moveTo>
                  <a:cubicBezTo>
                    <a:pt x="763" y="1"/>
                    <a:pt x="1" y="808"/>
                    <a:pt x="1" y="1749"/>
                  </a:cubicBezTo>
                  <a:lnTo>
                    <a:pt x="1" y="4213"/>
                  </a:lnTo>
                  <a:cubicBezTo>
                    <a:pt x="314" y="4034"/>
                    <a:pt x="539" y="3989"/>
                    <a:pt x="763" y="3944"/>
                  </a:cubicBezTo>
                  <a:cubicBezTo>
                    <a:pt x="897" y="3541"/>
                    <a:pt x="1211" y="3227"/>
                    <a:pt x="1659" y="3227"/>
                  </a:cubicBezTo>
                  <a:lnTo>
                    <a:pt x="2958" y="3227"/>
                  </a:lnTo>
                  <a:cubicBezTo>
                    <a:pt x="3137" y="3227"/>
                    <a:pt x="3362" y="3138"/>
                    <a:pt x="3451" y="3048"/>
                  </a:cubicBezTo>
                  <a:lnTo>
                    <a:pt x="4706" y="1973"/>
                  </a:lnTo>
                  <a:cubicBezTo>
                    <a:pt x="4883" y="1825"/>
                    <a:pt x="5089" y="1755"/>
                    <a:pt x="5293" y="1755"/>
                  </a:cubicBezTo>
                  <a:cubicBezTo>
                    <a:pt x="5707" y="1755"/>
                    <a:pt x="6109" y="2044"/>
                    <a:pt x="6229" y="2555"/>
                  </a:cubicBezTo>
                  <a:cubicBezTo>
                    <a:pt x="6274" y="2779"/>
                    <a:pt x="6319" y="2914"/>
                    <a:pt x="6498" y="3048"/>
                  </a:cubicBezTo>
                  <a:cubicBezTo>
                    <a:pt x="6677" y="3138"/>
                    <a:pt x="6812" y="3227"/>
                    <a:pt x="6991" y="3227"/>
                  </a:cubicBezTo>
                  <a:cubicBezTo>
                    <a:pt x="7439" y="3227"/>
                    <a:pt x="7753" y="3541"/>
                    <a:pt x="7887" y="3944"/>
                  </a:cubicBezTo>
                  <a:cubicBezTo>
                    <a:pt x="8156" y="3989"/>
                    <a:pt x="8380" y="4034"/>
                    <a:pt x="8649" y="4213"/>
                  </a:cubicBezTo>
                  <a:lnTo>
                    <a:pt x="8649" y="1659"/>
                  </a:lnTo>
                  <a:cubicBezTo>
                    <a:pt x="8739" y="987"/>
                    <a:pt x="8246" y="449"/>
                    <a:pt x="7618" y="449"/>
                  </a:cubicBezTo>
                  <a:cubicBezTo>
                    <a:pt x="7394" y="449"/>
                    <a:pt x="7170" y="539"/>
                    <a:pt x="6991" y="628"/>
                  </a:cubicBezTo>
                  <a:lnTo>
                    <a:pt x="6543" y="987"/>
                  </a:lnTo>
                  <a:lnTo>
                    <a:pt x="6319" y="673"/>
                  </a:lnTo>
                  <a:cubicBezTo>
                    <a:pt x="6005" y="225"/>
                    <a:pt x="5468" y="1"/>
                    <a:pt x="497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5"/>
            <p:cNvSpPr/>
            <p:nvPr/>
          </p:nvSpPr>
          <p:spPr>
            <a:xfrm>
              <a:off x="6915103" y="3668719"/>
              <a:ext cx="22074" cy="54475"/>
            </a:xfrm>
            <a:custGeom>
              <a:rect b="b" l="l" r="r" t="t"/>
              <a:pathLst>
                <a:path extrusionOk="0" h="1883" w="763">
                  <a:moveTo>
                    <a:pt x="762" y="0"/>
                  </a:moveTo>
                  <a:cubicBezTo>
                    <a:pt x="359" y="90"/>
                    <a:pt x="1" y="493"/>
                    <a:pt x="1" y="941"/>
                  </a:cubicBezTo>
                  <a:cubicBezTo>
                    <a:pt x="1" y="1389"/>
                    <a:pt x="359" y="1793"/>
                    <a:pt x="762" y="1882"/>
                  </a:cubicBezTo>
                  <a:lnTo>
                    <a:pt x="76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5"/>
            <p:cNvSpPr/>
            <p:nvPr/>
          </p:nvSpPr>
          <p:spPr>
            <a:xfrm>
              <a:off x="7143274" y="3668719"/>
              <a:ext cx="23347" cy="54475"/>
            </a:xfrm>
            <a:custGeom>
              <a:rect b="b" l="l" r="r" t="t"/>
              <a:pathLst>
                <a:path extrusionOk="0" h="1883" w="807">
                  <a:moveTo>
                    <a:pt x="0" y="0"/>
                  </a:moveTo>
                  <a:lnTo>
                    <a:pt x="0" y="1882"/>
                  </a:lnTo>
                  <a:cubicBezTo>
                    <a:pt x="448" y="1793"/>
                    <a:pt x="807" y="1389"/>
                    <a:pt x="807" y="941"/>
                  </a:cubicBezTo>
                  <a:cubicBezTo>
                    <a:pt x="807" y="493"/>
                    <a:pt x="448" y="90"/>
                    <a:pt x="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5"/>
            <p:cNvSpPr/>
            <p:nvPr/>
          </p:nvSpPr>
          <p:spPr>
            <a:xfrm>
              <a:off x="7201597" y="3641495"/>
              <a:ext cx="62257" cy="25950"/>
            </a:xfrm>
            <a:custGeom>
              <a:rect b="b" l="l" r="r" t="t"/>
              <a:pathLst>
                <a:path extrusionOk="0" h="897" w="2152">
                  <a:moveTo>
                    <a:pt x="449" y="0"/>
                  </a:moveTo>
                  <a:cubicBezTo>
                    <a:pt x="225" y="0"/>
                    <a:pt x="1" y="224"/>
                    <a:pt x="1" y="448"/>
                  </a:cubicBezTo>
                  <a:cubicBezTo>
                    <a:pt x="1" y="673"/>
                    <a:pt x="225" y="897"/>
                    <a:pt x="449" y="897"/>
                  </a:cubicBezTo>
                  <a:lnTo>
                    <a:pt x="1703" y="897"/>
                  </a:lnTo>
                  <a:cubicBezTo>
                    <a:pt x="1927" y="897"/>
                    <a:pt x="2151" y="673"/>
                    <a:pt x="2151" y="448"/>
                  </a:cubicBezTo>
                  <a:cubicBezTo>
                    <a:pt x="2151" y="224"/>
                    <a:pt x="1972" y="0"/>
                    <a:pt x="170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5"/>
            <p:cNvSpPr/>
            <p:nvPr/>
          </p:nvSpPr>
          <p:spPr>
            <a:xfrm>
              <a:off x="7217161" y="3592228"/>
              <a:ext cx="46693" cy="25950"/>
            </a:xfrm>
            <a:custGeom>
              <a:rect b="b" l="l" r="r" t="t"/>
              <a:pathLst>
                <a:path extrusionOk="0" h="897" w="1614">
                  <a:moveTo>
                    <a:pt x="448" y="1"/>
                  </a:moveTo>
                  <a:cubicBezTo>
                    <a:pt x="224" y="1"/>
                    <a:pt x="0" y="225"/>
                    <a:pt x="0" y="449"/>
                  </a:cubicBezTo>
                  <a:cubicBezTo>
                    <a:pt x="0" y="673"/>
                    <a:pt x="224" y="897"/>
                    <a:pt x="448" y="897"/>
                  </a:cubicBezTo>
                  <a:lnTo>
                    <a:pt x="1165" y="897"/>
                  </a:lnTo>
                  <a:cubicBezTo>
                    <a:pt x="1389" y="897"/>
                    <a:pt x="1613" y="673"/>
                    <a:pt x="1613" y="449"/>
                  </a:cubicBezTo>
                  <a:cubicBezTo>
                    <a:pt x="1613" y="225"/>
                    <a:pt x="1434" y="1"/>
                    <a:pt x="11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5"/>
            <p:cNvSpPr/>
            <p:nvPr/>
          </p:nvSpPr>
          <p:spPr>
            <a:xfrm>
              <a:off x="7217161" y="3689461"/>
              <a:ext cx="46693" cy="25950"/>
            </a:xfrm>
            <a:custGeom>
              <a:rect b="b" l="l" r="r" t="t"/>
              <a:pathLst>
                <a:path extrusionOk="0" h="897" w="1614">
                  <a:moveTo>
                    <a:pt x="448" y="0"/>
                  </a:moveTo>
                  <a:cubicBezTo>
                    <a:pt x="224" y="0"/>
                    <a:pt x="0" y="224"/>
                    <a:pt x="0" y="448"/>
                  </a:cubicBezTo>
                  <a:cubicBezTo>
                    <a:pt x="0" y="672"/>
                    <a:pt x="224" y="897"/>
                    <a:pt x="448" y="897"/>
                  </a:cubicBezTo>
                  <a:lnTo>
                    <a:pt x="1165" y="897"/>
                  </a:lnTo>
                  <a:cubicBezTo>
                    <a:pt x="1389" y="897"/>
                    <a:pt x="1613" y="672"/>
                    <a:pt x="1613" y="448"/>
                  </a:cubicBezTo>
                  <a:cubicBezTo>
                    <a:pt x="1613" y="224"/>
                    <a:pt x="1434" y="0"/>
                    <a:pt x="11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5"/>
            <p:cNvSpPr/>
            <p:nvPr/>
          </p:nvSpPr>
          <p:spPr>
            <a:xfrm>
              <a:off x="6816596" y="3641495"/>
              <a:ext cx="60956" cy="25950"/>
            </a:xfrm>
            <a:custGeom>
              <a:rect b="b" l="l" r="r" t="t"/>
              <a:pathLst>
                <a:path extrusionOk="0" h="897" w="2107">
                  <a:moveTo>
                    <a:pt x="448" y="0"/>
                  </a:moveTo>
                  <a:cubicBezTo>
                    <a:pt x="224" y="0"/>
                    <a:pt x="0" y="224"/>
                    <a:pt x="0" y="448"/>
                  </a:cubicBezTo>
                  <a:cubicBezTo>
                    <a:pt x="0" y="673"/>
                    <a:pt x="224" y="897"/>
                    <a:pt x="448" y="897"/>
                  </a:cubicBezTo>
                  <a:lnTo>
                    <a:pt x="1658" y="897"/>
                  </a:lnTo>
                  <a:cubicBezTo>
                    <a:pt x="1882" y="897"/>
                    <a:pt x="2106" y="673"/>
                    <a:pt x="2106" y="448"/>
                  </a:cubicBezTo>
                  <a:cubicBezTo>
                    <a:pt x="2106" y="224"/>
                    <a:pt x="1972" y="0"/>
                    <a:pt x="16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5"/>
            <p:cNvSpPr/>
            <p:nvPr/>
          </p:nvSpPr>
          <p:spPr>
            <a:xfrm>
              <a:off x="6816596" y="3592228"/>
              <a:ext cx="46693" cy="25950"/>
            </a:xfrm>
            <a:custGeom>
              <a:rect b="b" l="l" r="r" t="t"/>
              <a:pathLst>
                <a:path extrusionOk="0" h="897" w="1614">
                  <a:moveTo>
                    <a:pt x="448" y="1"/>
                  </a:moveTo>
                  <a:cubicBezTo>
                    <a:pt x="224" y="1"/>
                    <a:pt x="0" y="225"/>
                    <a:pt x="0" y="449"/>
                  </a:cubicBezTo>
                  <a:cubicBezTo>
                    <a:pt x="0" y="673"/>
                    <a:pt x="224" y="897"/>
                    <a:pt x="448" y="897"/>
                  </a:cubicBezTo>
                  <a:lnTo>
                    <a:pt x="1165" y="897"/>
                  </a:lnTo>
                  <a:cubicBezTo>
                    <a:pt x="1389" y="897"/>
                    <a:pt x="1613" y="673"/>
                    <a:pt x="1613" y="449"/>
                  </a:cubicBezTo>
                  <a:cubicBezTo>
                    <a:pt x="1613" y="225"/>
                    <a:pt x="1389" y="1"/>
                    <a:pt x="11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5"/>
            <p:cNvSpPr/>
            <p:nvPr/>
          </p:nvSpPr>
          <p:spPr>
            <a:xfrm>
              <a:off x="6816596" y="3690763"/>
              <a:ext cx="46693" cy="25950"/>
            </a:xfrm>
            <a:custGeom>
              <a:rect b="b" l="l" r="r" t="t"/>
              <a:pathLst>
                <a:path extrusionOk="0" h="897" w="1614">
                  <a:moveTo>
                    <a:pt x="448" y="0"/>
                  </a:moveTo>
                  <a:cubicBezTo>
                    <a:pt x="224" y="0"/>
                    <a:pt x="0" y="224"/>
                    <a:pt x="0" y="448"/>
                  </a:cubicBezTo>
                  <a:cubicBezTo>
                    <a:pt x="0" y="672"/>
                    <a:pt x="224" y="896"/>
                    <a:pt x="448" y="896"/>
                  </a:cubicBezTo>
                  <a:lnTo>
                    <a:pt x="1165" y="896"/>
                  </a:lnTo>
                  <a:cubicBezTo>
                    <a:pt x="1389" y="896"/>
                    <a:pt x="1613" y="672"/>
                    <a:pt x="1613" y="448"/>
                  </a:cubicBezTo>
                  <a:cubicBezTo>
                    <a:pt x="1613" y="224"/>
                    <a:pt x="1389" y="0"/>
                    <a:pt x="11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5"/>
            <p:cNvSpPr/>
            <p:nvPr/>
          </p:nvSpPr>
          <p:spPr>
            <a:xfrm>
              <a:off x="7201597" y="3430191"/>
              <a:ext cx="62257" cy="62257"/>
            </a:xfrm>
            <a:custGeom>
              <a:rect b="b" l="l" r="r" t="t"/>
              <a:pathLst>
                <a:path extrusionOk="0" h="2152" w="2152">
                  <a:moveTo>
                    <a:pt x="449" y="0"/>
                  </a:moveTo>
                  <a:cubicBezTo>
                    <a:pt x="225" y="0"/>
                    <a:pt x="1" y="224"/>
                    <a:pt x="1" y="449"/>
                  </a:cubicBezTo>
                  <a:cubicBezTo>
                    <a:pt x="1" y="673"/>
                    <a:pt x="225" y="897"/>
                    <a:pt x="449" y="897"/>
                  </a:cubicBezTo>
                  <a:lnTo>
                    <a:pt x="1255" y="897"/>
                  </a:lnTo>
                  <a:lnTo>
                    <a:pt x="1255" y="1703"/>
                  </a:lnTo>
                  <a:cubicBezTo>
                    <a:pt x="1255" y="1927"/>
                    <a:pt x="1479" y="2151"/>
                    <a:pt x="1703" y="2151"/>
                  </a:cubicBezTo>
                  <a:cubicBezTo>
                    <a:pt x="1927" y="2151"/>
                    <a:pt x="2151" y="1927"/>
                    <a:pt x="2151" y="1703"/>
                  </a:cubicBezTo>
                  <a:lnTo>
                    <a:pt x="2151" y="449"/>
                  </a:lnTo>
                  <a:cubicBezTo>
                    <a:pt x="2151" y="224"/>
                    <a:pt x="1972" y="0"/>
                    <a:pt x="170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5"/>
            <p:cNvSpPr/>
            <p:nvPr/>
          </p:nvSpPr>
          <p:spPr>
            <a:xfrm>
              <a:off x="6816596" y="3430191"/>
              <a:ext cx="60956" cy="62257"/>
            </a:xfrm>
            <a:custGeom>
              <a:rect b="b" l="l" r="r" t="t"/>
              <a:pathLst>
                <a:path extrusionOk="0" h="2152" w="2107">
                  <a:moveTo>
                    <a:pt x="448" y="0"/>
                  </a:moveTo>
                  <a:cubicBezTo>
                    <a:pt x="224" y="0"/>
                    <a:pt x="0" y="224"/>
                    <a:pt x="0" y="449"/>
                  </a:cubicBezTo>
                  <a:lnTo>
                    <a:pt x="0" y="1703"/>
                  </a:lnTo>
                  <a:cubicBezTo>
                    <a:pt x="0" y="1927"/>
                    <a:pt x="224" y="2151"/>
                    <a:pt x="448" y="2151"/>
                  </a:cubicBezTo>
                  <a:cubicBezTo>
                    <a:pt x="672" y="2151"/>
                    <a:pt x="896" y="1927"/>
                    <a:pt x="896" y="1703"/>
                  </a:cubicBezTo>
                  <a:lnTo>
                    <a:pt x="896" y="897"/>
                  </a:lnTo>
                  <a:lnTo>
                    <a:pt x="1658" y="897"/>
                  </a:lnTo>
                  <a:cubicBezTo>
                    <a:pt x="1882" y="897"/>
                    <a:pt x="2106" y="673"/>
                    <a:pt x="2106" y="449"/>
                  </a:cubicBezTo>
                  <a:cubicBezTo>
                    <a:pt x="2106" y="224"/>
                    <a:pt x="1972" y="0"/>
                    <a:pt x="16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5"/>
            <p:cNvSpPr/>
            <p:nvPr/>
          </p:nvSpPr>
          <p:spPr>
            <a:xfrm>
              <a:off x="6816596" y="3815191"/>
              <a:ext cx="60956" cy="62257"/>
            </a:xfrm>
            <a:custGeom>
              <a:rect b="b" l="l" r="r" t="t"/>
              <a:pathLst>
                <a:path extrusionOk="0" h="2152" w="2107">
                  <a:moveTo>
                    <a:pt x="448" y="1"/>
                  </a:moveTo>
                  <a:cubicBezTo>
                    <a:pt x="224" y="1"/>
                    <a:pt x="0" y="225"/>
                    <a:pt x="0" y="494"/>
                  </a:cubicBezTo>
                  <a:lnTo>
                    <a:pt x="0" y="1704"/>
                  </a:lnTo>
                  <a:cubicBezTo>
                    <a:pt x="0" y="1928"/>
                    <a:pt x="224" y="2152"/>
                    <a:pt x="448" y="2152"/>
                  </a:cubicBezTo>
                  <a:lnTo>
                    <a:pt x="1658" y="2152"/>
                  </a:lnTo>
                  <a:cubicBezTo>
                    <a:pt x="1882" y="2152"/>
                    <a:pt x="2106" y="1928"/>
                    <a:pt x="2106" y="1704"/>
                  </a:cubicBezTo>
                  <a:cubicBezTo>
                    <a:pt x="2106" y="1480"/>
                    <a:pt x="1972" y="1256"/>
                    <a:pt x="1658" y="1256"/>
                  </a:cubicBezTo>
                  <a:lnTo>
                    <a:pt x="896" y="1256"/>
                  </a:lnTo>
                  <a:lnTo>
                    <a:pt x="896" y="494"/>
                  </a:lnTo>
                  <a:cubicBezTo>
                    <a:pt x="896" y="225"/>
                    <a:pt x="672" y="1"/>
                    <a:pt x="44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5"/>
            <p:cNvSpPr/>
            <p:nvPr/>
          </p:nvSpPr>
          <p:spPr>
            <a:xfrm>
              <a:off x="7201597" y="3816493"/>
              <a:ext cx="62257" cy="60956"/>
            </a:xfrm>
            <a:custGeom>
              <a:rect b="b" l="l" r="r" t="t"/>
              <a:pathLst>
                <a:path extrusionOk="0" h="2107" w="2152">
                  <a:moveTo>
                    <a:pt x="1703" y="1"/>
                  </a:moveTo>
                  <a:cubicBezTo>
                    <a:pt x="1479" y="1"/>
                    <a:pt x="1255" y="225"/>
                    <a:pt x="1255" y="449"/>
                  </a:cubicBezTo>
                  <a:lnTo>
                    <a:pt x="1255" y="1211"/>
                  </a:lnTo>
                  <a:lnTo>
                    <a:pt x="449" y="1211"/>
                  </a:lnTo>
                  <a:cubicBezTo>
                    <a:pt x="225" y="1211"/>
                    <a:pt x="1" y="1435"/>
                    <a:pt x="1" y="1659"/>
                  </a:cubicBezTo>
                  <a:cubicBezTo>
                    <a:pt x="1" y="1883"/>
                    <a:pt x="225" y="2107"/>
                    <a:pt x="449" y="2107"/>
                  </a:cubicBezTo>
                  <a:lnTo>
                    <a:pt x="1703" y="2107"/>
                  </a:lnTo>
                  <a:cubicBezTo>
                    <a:pt x="1927" y="2107"/>
                    <a:pt x="2151" y="1883"/>
                    <a:pt x="2151" y="1659"/>
                  </a:cubicBezTo>
                  <a:lnTo>
                    <a:pt x="2151" y="449"/>
                  </a:lnTo>
                  <a:cubicBezTo>
                    <a:pt x="2151" y="225"/>
                    <a:pt x="1972" y="1"/>
                    <a:pt x="170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5"/>
          <p:cNvGrpSpPr/>
          <p:nvPr/>
        </p:nvGrpSpPr>
        <p:grpSpPr>
          <a:xfrm>
            <a:off x="5511159" y="3457414"/>
            <a:ext cx="373400" cy="447258"/>
            <a:chOff x="5511159" y="3457414"/>
            <a:chExt cx="373400" cy="447258"/>
          </a:xfrm>
        </p:grpSpPr>
        <p:sp>
          <p:nvSpPr>
            <p:cNvPr id="1471" name="Google Shape;1471;p65"/>
            <p:cNvSpPr/>
            <p:nvPr/>
          </p:nvSpPr>
          <p:spPr>
            <a:xfrm>
              <a:off x="5511159" y="3468610"/>
              <a:ext cx="212636" cy="259762"/>
            </a:xfrm>
            <a:custGeom>
              <a:rect b="b" l="l" r="r" t="t"/>
              <a:pathLst>
                <a:path extrusionOk="0" h="8979" w="7350">
                  <a:moveTo>
                    <a:pt x="6024" y="1"/>
                  </a:moveTo>
                  <a:cubicBezTo>
                    <a:pt x="2813" y="1"/>
                    <a:pt x="1" y="2629"/>
                    <a:pt x="1" y="6021"/>
                  </a:cubicBezTo>
                  <a:cubicBezTo>
                    <a:pt x="1" y="7097"/>
                    <a:pt x="315" y="8082"/>
                    <a:pt x="808" y="8979"/>
                  </a:cubicBezTo>
                  <a:cubicBezTo>
                    <a:pt x="1480" y="7814"/>
                    <a:pt x="2510" y="6917"/>
                    <a:pt x="3720" y="6424"/>
                  </a:cubicBezTo>
                  <a:cubicBezTo>
                    <a:pt x="3362" y="5887"/>
                    <a:pt x="3138" y="5349"/>
                    <a:pt x="3138" y="4722"/>
                  </a:cubicBezTo>
                  <a:cubicBezTo>
                    <a:pt x="3138" y="3141"/>
                    <a:pt x="4463" y="1873"/>
                    <a:pt x="6005" y="1873"/>
                  </a:cubicBezTo>
                  <a:cubicBezTo>
                    <a:pt x="6211" y="1873"/>
                    <a:pt x="6421" y="1896"/>
                    <a:pt x="6633" y="1944"/>
                  </a:cubicBezTo>
                  <a:cubicBezTo>
                    <a:pt x="6678" y="1271"/>
                    <a:pt x="6991" y="644"/>
                    <a:pt x="7350" y="151"/>
                  </a:cubicBezTo>
                  <a:cubicBezTo>
                    <a:pt x="6904" y="49"/>
                    <a:pt x="6460" y="1"/>
                    <a:pt x="602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5"/>
            <p:cNvSpPr/>
            <p:nvPr/>
          </p:nvSpPr>
          <p:spPr>
            <a:xfrm>
              <a:off x="5630437" y="3547473"/>
              <a:ext cx="111525" cy="96626"/>
            </a:xfrm>
            <a:custGeom>
              <a:rect b="b" l="l" r="r" t="t"/>
              <a:pathLst>
                <a:path extrusionOk="0" h="3340" w="3855">
                  <a:moveTo>
                    <a:pt x="1895" y="1"/>
                  </a:moveTo>
                  <a:cubicBezTo>
                    <a:pt x="861" y="1"/>
                    <a:pt x="0" y="838"/>
                    <a:pt x="0" y="1951"/>
                  </a:cubicBezTo>
                  <a:cubicBezTo>
                    <a:pt x="0" y="2489"/>
                    <a:pt x="224" y="2937"/>
                    <a:pt x="538" y="3340"/>
                  </a:cubicBezTo>
                  <a:cubicBezTo>
                    <a:pt x="986" y="3228"/>
                    <a:pt x="1446" y="3172"/>
                    <a:pt x="1905" y="3172"/>
                  </a:cubicBezTo>
                  <a:cubicBezTo>
                    <a:pt x="2364" y="3172"/>
                    <a:pt x="2823" y="3228"/>
                    <a:pt x="3272" y="3340"/>
                  </a:cubicBezTo>
                  <a:cubicBezTo>
                    <a:pt x="3585" y="3071"/>
                    <a:pt x="3720" y="2713"/>
                    <a:pt x="3854" y="2354"/>
                  </a:cubicBezTo>
                  <a:cubicBezTo>
                    <a:pt x="3182" y="1772"/>
                    <a:pt x="2689" y="1010"/>
                    <a:pt x="2555" y="114"/>
                  </a:cubicBezTo>
                  <a:cubicBezTo>
                    <a:pt x="2331" y="37"/>
                    <a:pt x="2110" y="1"/>
                    <a:pt x="189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5"/>
            <p:cNvSpPr/>
            <p:nvPr/>
          </p:nvSpPr>
          <p:spPr>
            <a:xfrm>
              <a:off x="5559125" y="3667417"/>
              <a:ext cx="254121" cy="72614"/>
            </a:xfrm>
            <a:custGeom>
              <a:rect b="b" l="l" r="r" t="t"/>
              <a:pathLst>
                <a:path extrusionOk="0" h="2510" w="8784">
                  <a:moveTo>
                    <a:pt x="4347" y="1"/>
                  </a:moveTo>
                  <a:cubicBezTo>
                    <a:pt x="2510" y="1"/>
                    <a:pt x="897" y="986"/>
                    <a:pt x="1" y="2510"/>
                  </a:cubicBezTo>
                  <a:lnTo>
                    <a:pt x="8784" y="2510"/>
                  </a:lnTo>
                  <a:cubicBezTo>
                    <a:pt x="7887" y="986"/>
                    <a:pt x="6274" y="1"/>
                    <a:pt x="434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5"/>
            <p:cNvSpPr/>
            <p:nvPr/>
          </p:nvSpPr>
          <p:spPr>
            <a:xfrm>
              <a:off x="5753592" y="3623356"/>
              <a:ext cx="110223" cy="105016"/>
            </a:xfrm>
            <a:custGeom>
              <a:rect b="b" l="l" r="r" t="t"/>
              <a:pathLst>
                <a:path extrusionOk="0" h="3630" w="3810">
                  <a:moveTo>
                    <a:pt x="3675" y="0"/>
                  </a:moveTo>
                  <a:lnTo>
                    <a:pt x="3675" y="0"/>
                  </a:lnTo>
                  <a:cubicBezTo>
                    <a:pt x="3120" y="353"/>
                    <a:pt x="2480" y="522"/>
                    <a:pt x="1851" y="522"/>
                  </a:cubicBezTo>
                  <a:cubicBezTo>
                    <a:pt x="1362" y="522"/>
                    <a:pt x="879" y="420"/>
                    <a:pt x="448" y="224"/>
                  </a:cubicBezTo>
                  <a:cubicBezTo>
                    <a:pt x="314" y="493"/>
                    <a:pt x="224" y="762"/>
                    <a:pt x="0" y="1075"/>
                  </a:cubicBezTo>
                  <a:cubicBezTo>
                    <a:pt x="1210" y="1568"/>
                    <a:pt x="2241" y="2465"/>
                    <a:pt x="2913" y="3630"/>
                  </a:cubicBezTo>
                  <a:cubicBezTo>
                    <a:pt x="3540" y="2509"/>
                    <a:pt x="3809" y="1300"/>
                    <a:pt x="367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5"/>
            <p:cNvSpPr/>
            <p:nvPr/>
          </p:nvSpPr>
          <p:spPr>
            <a:xfrm>
              <a:off x="5728944" y="3457414"/>
              <a:ext cx="155614" cy="155586"/>
            </a:xfrm>
            <a:custGeom>
              <a:rect b="b" l="l" r="r" t="t"/>
              <a:pathLst>
                <a:path extrusionOk="0" h="5378" w="5379">
                  <a:moveTo>
                    <a:pt x="3675" y="1748"/>
                  </a:moveTo>
                  <a:cubicBezTo>
                    <a:pt x="3787" y="1748"/>
                    <a:pt x="3899" y="1793"/>
                    <a:pt x="3989" y="1882"/>
                  </a:cubicBezTo>
                  <a:cubicBezTo>
                    <a:pt x="4168" y="2106"/>
                    <a:pt x="4168" y="2375"/>
                    <a:pt x="3989" y="2555"/>
                  </a:cubicBezTo>
                  <a:lnTo>
                    <a:pt x="3048" y="3496"/>
                  </a:lnTo>
                  <a:cubicBezTo>
                    <a:pt x="2958" y="3585"/>
                    <a:pt x="2846" y="3630"/>
                    <a:pt x="2734" y="3630"/>
                  </a:cubicBezTo>
                  <a:cubicBezTo>
                    <a:pt x="2622" y="3630"/>
                    <a:pt x="2510" y="3585"/>
                    <a:pt x="2421" y="3496"/>
                  </a:cubicBezTo>
                  <a:lnTo>
                    <a:pt x="1928" y="3003"/>
                  </a:lnTo>
                  <a:cubicBezTo>
                    <a:pt x="1749" y="2823"/>
                    <a:pt x="1749" y="2510"/>
                    <a:pt x="1928" y="2375"/>
                  </a:cubicBezTo>
                  <a:cubicBezTo>
                    <a:pt x="1995" y="2286"/>
                    <a:pt x="2107" y="2241"/>
                    <a:pt x="2219" y="2241"/>
                  </a:cubicBezTo>
                  <a:cubicBezTo>
                    <a:pt x="2331" y="2241"/>
                    <a:pt x="2443" y="2286"/>
                    <a:pt x="2510" y="2375"/>
                  </a:cubicBezTo>
                  <a:lnTo>
                    <a:pt x="2690" y="2555"/>
                  </a:lnTo>
                  <a:lnTo>
                    <a:pt x="3362" y="1882"/>
                  </a:lnTo>
                  <a:cubicBezTo>
                    <a:pt x="3451" y="1793"/>
                    <a:pt x="3563" y="1748"/>
                    <a:pt x="3675" y="1748"/>
                  </a:cubicBezTo>
                  <a:close/>
                  <a:moveTo>
                    <a:pt x="2690" y="0"/>
                  </a:moveTo>
                  <a:cubicBezTo>
                    <a:pt x="1211" y="0"/>
                    <a:pt x="1" y="1210"/>
                    <a:pt x="1" y="2689"/>
                  </a:cubicBezTo>
                  <a:cubicBezTo>
                    <a:pt x="1" y="4213"/>
                    <a:pt x="1166" y="5378"/>
                    <a:pt x="2690" y="5378"/>
                  </a:cubicBezTo>
                  <a:cubicBezTo>
                    <a:pt x="4213" y="5378"/>
                    <a:pt x="5378" y="4213"/>
                    <a:pt x="5378" y="2689"/>
                  </a:cubicBezTo>
                  <a:cubicBezTo>
                    <a:pt x="5378" y="1210"/>
                    <a:pt x="4168" y="0"/>
                    <a:pt x="26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5"/>
            <p:cNvSpPr/>
            <p:nvPr/>
          </p:nvSpPr>
          <p:spPr>
            <a:xfrm>
              <a:off x="5518941" y="3765952"/>
              <a:ext cx="334489" cy="138719"/>
            </a:xfrm>
            <a:custGeom>
              <a:rect b="b" l="l" r="r" t="t"/>
              <a:pathLst>
                <a:path extrusionOk="0" h="4795" w="11562">
                  <a:moveTo>
                    <a:pt x="1928" y="1882"/>
                  </a:moveTo>
                  <a:cubicBezTo>
                    <a:pt x="2152" y="1882"/>
                    <a:pt x="2376" y="2106"/>
                    <a:pt x="2376" y="2330"/>
                  </a:cubicBezTo>
                  <a:cubicBezTo>
                    <a:pt x="2376" y="2554"/>
                    <a:pt x="2152" y="2778"/>
                    <a:pt x="1928" y="2778"/>
                  </a:cubicBezTo>
                  <a:cubicBezTo>
                    <a:pt x="1704" y="2778"/>
                    <a:pt x="1480" y="2554"/>
                    <a:pt x="1480" y="2330"/>
                  </a:cubicBezTo>
                  <a:cubicBezTo>
                    <a:pt x="1480" y="2106"/>
                    <a:pt x="1704" y="1882"/>
                    <a:pt x="1928" y="1882"/>
                  </a:cubicBezTo>
                  <a:close/>
                  <a:moveTo>
                    <a:pt x="3854" y="1882"/>
                  </a:moveTo>
                  <a:cubicBezTo>
                    <a:pt x="4078" y="1882"/>
                    <a:pt x="4303" y="2106"/>
                    <a:pt x="4303" y="2330"/>
                  </a:cubicBezTo>
                  <a:cubicBezTo>
                    <a:pt x="4303" y="2554"/>
                    <a:pt x="4123" y="2778"/>
                    <a:pt x="3854" y="2778"/>
                  </a:cubicBezTo>
                  <a:cubicBezTo>
                    <a:pt x="3630" y="2778"/>
                    <a:pt x="3406" y="2554"/>
                    <a:pt x="3406" y="2330"/>
                  </a:cubicBezTo>
                  <a:cubicBezTo>
                    <a:pt x="3406" y="2106"/>
                    <a:pt x="3630" y="1882"/>
                    <a:pt x="3854" y="1882"/>
                  </a:cubicBezTo>
                  <a:close/>
                  <a:moveTo>
                    <a:pt x="5826" y="1882"/>
                  </a:moveTo>
                  <a:cubicBezTo>
                    <a:pt x="6050" y="1882"/>
                    <a:pt x="6274" y="2106"/>
                    <a:pt x="6274" y="2330"/>
                  </a:cubicBezTo>
                  <a:cubicBezTo>
                    <a:pt x="6274" y="2554"/>
                    <a:pt x="6050" y="2778"/>
                    <a:pt x="5826" y="2778"/>
                  </a:cubicBezTo>
                  <a:cubicBezTo>
                    <a:pt x="5602" y="2778"/>
                    <a:pt x="5378" y="2554"/>
                    <a:pt x="5378" y="2330"/>
                  </a:cubicBezTo>
                  <a:cubicBezTo>
                    <a:pt x="5378" y="2106"/>
                    <a:pt x="5602" y="1882"/>
                    <a:pt x="5826" y="1882"/>
                  </a:cubicBezTo>
                  <a:close/>
                  <a:moveTo>
                    <a:pt x="7708" y="1882"/>
                  </a:moveTo>
                  <a:cubicBezTo>
                    <a:pt x="7932" y="1882"/>
                    <a:pt x="8156" y="2106"/>
                    <a:pt x="8156" y="2330"/>
                  </a:cubicBezTo>
                  <a:cubicBezTo>
                    <a:pt x="8156" y="2554"/>
                    <a:pt x="7977" y="2778"/>
                    <a:pt x="7708" y="2778"/>
                  </a:cubicBezTo>
                  <a:cubicBezTo>
                    <a:pt x="7484" y="2778"/>
                    <a:pt x="7260" y="2554"/>
                    <a:pt x="7260" y="2330"/>
                  </a:cubicBezTo>
                  <a:cubicBezTo>
                    <a:pt x="7260" y="2106"/>
                    <a:pt x="7484" y="1882"/>
                    <a:pt x="7708" y="1882"/>
                  </a:cubicBezTo>
                  <a:close/>
                  <a:moveTo>
                    <a:pt x="9680" y="1882"/>
                  </a:moveTo>
                  <a:cubicBezTo>
                    <a:pt x="9904" y="1882"/>
                    <a:pt x="10128" y="2106"/>
                    <a:pt x="10128" y="2330"/>
                  </a:cubicBezTo>
                  <a:cubicBezTo>
                    <a:pt x="10128" y="2554"/>
                    <a:pt x="9904" y="2778"/>
                    <a:pt x="9680" y="2778"/>
                  </a:cubicBezTo>
                  <a:cubicBezTo>
                    <a:pt x="9456" y="2778"/>
                    <a:pt x="9232" y="2554"/>
                    <a:pt x="9232" y="2330"/>
                  </a:cubicBezTo>
                  <a:cubicBezTo>
                    <a:pt x="9232" y="2106"/>
                    <a:pt x="9456" y="1882"/>
                    <a:pt x="9680" y="1882"/>
                  </a:cubicBezTo>
                  <a:close/>
                  <a:moveTo>
                    <a:pt x="897" y="0"/>
                  </a:moveTo>
                  <a:cubicBezTo>
                    <a:pt x="359" y="0"/>
                    <a:pt x="1" y="403"/>
                    <a:pt x="1" y="896"/>
                  </a:cubicBezTo>
                  <a:lnTo>
                    <a:pt x="1" y="3899"/>
                  </a:lnTo>
                  <a:cubicBezTo>
                    <a:pt x="1" y="4436"/>
                    <a:pt x="359" y="4795"/>
                    <a:pt x="897" y="4795"/>
                  </a:cubicBezTo>
                  <a:lnTo>
                    <a:pt x="10665" y="4795"/>
                  </a:lnTo>
                  <a:cubicBezTo>
                    <a:pt x="11203" y="4795"/>
                    <a:pt x="11562" y="4436"/>
                    <a:pt x="11562" y="3899"/>
                  </a:cubicBezTo>
                  <a:lnTo>
                    <a:pt x="11562" y="896"/>
                  </a:lnTo>
                  <a:cubicBezTo>
                    <a:pt x="11562" y="403"/>
                    <a:pt x="11203" y="0"/>
                    <a:pt x="106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65"/>
          <p:cNvGrpSpPr/>
          <p:nvPr/>
        </p:nvGrpSpPr>
        <p:grpSpPr>
          <a:xfrm>
            <a:off x="4825402" y="3443151"/>
            <a:ext cx="334489" cy="447258"/>
            <a:chOff x="4825402" y="3443151"/>
            <a:chExt cx="334489" cy="447258"/>
          </a:xfrm>
        </p:grpSpPr>
        <p:sp>
          <p:nvSpPr>
            <p:cNvPr id="1478" name="Google Shape;1478;p65"/>
            <p:cNvSpPr/>
            <p:nvPr/>
          </p:nvSpPr>
          <p:spPr>
            <a:xfrm>
              <a:off x="4866888" y="3764650"/>
              <a:ext cx="248943" cy="59654"/>
            </a:xfrm>
            <a:custGeom>
              <a:rect b="b" l="l" r="r" t="t"/>
              <a:pathLst>
                <a:path extrusionOk="0" h="2062" w="8605">
                  <a:moveTo>
                    <a:pt x="1" y="0"/>
                  </a:moveTo>
                  <a:lnTo>
                    <a:pt x="1" y="2062"/>
                  </a:lnTo>
                  <a:lnTo>
                    <a:pt x="8604" y="2062"/>
                  </a:lnTo>
                  <a:lnTo>
                    <a:pt x="860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5"/>
            <p:cNvSpPr/>
            <p:nvPr/>
          </p:nvSpPr>
          <p:spPr>
            <a:xfrm>
              <a:off x="4866888" y="3848895"/>
              <a:ext cx="248943" cy="41515"/>
            </a:xfrm>
            <a:custGeom>
              <a:rect b="b" l="l" r="r" t="t"/>
              <a:pathLst>
                <a:path extrusionOk="0" h="1435" w="8605">
                  <a:moveTo>
                    <a:pt x="1" y="1"/>
                  </a:moveTo>
                  <a:lnTo>
                    <a:pt x="1" y="91"/>
                  </a:lnTo>
                  <a:cubicBezTo>
                    <a:pt x="1" y="807"/>
                    <a:pt x="628" y="1435"/>
                    <a:pt x="1345" y="1435"/>
                  </a:cubicBezTo>
                  <a:lnTo>
                    <a:pt x="7305" y="1435"/>
                  </a:lnTo>
                  <a:cubicBezTo>
                    <a:pt x="8022" y="1435"/>
                    <a:pt x="8604" y="807"/>
                    <a:pt x="8604" y="91"/>
                  </a:cubicBezTo>
                  <a:lnTo>
                    <a:pt x="860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5"/>
            <p:cNvSpPr/>
            <p:nvPr/>
          </p:nvSpPr>
          <p:spPr>
            <a:xfrm>
              <a:off x="4865586" y="3443151"/>
              <a:ext cx="248943" cy="70040"/>
            </a:xfrm>
            <a:custGeom>
              <a:rect b="b" l="l" r="r" t="t"/>
              <a:pathLst>
                <a:path extrusionOk="0" h="2421" w="8605">
                  <a:moveTo>
                    <a:pt x="1345" y="1"/>
                  </a:moveTo>
                  <a:cubicBezTo>
                    <a:pt x="628" y="1"/>
                    <a:pt x="1" y="628"/>
                    <a:pt x="1" y="1345"/>
                  </a:cubicBezTo>
                  <a:lnTo>
                    <a:pt x="1" y="1479"/>
                  </a:lnTo>
                  <a:lnTo>
                    <a:pt x="3317" y="1479"/>
                  </a:lnTo>
                  <a:cubicBezTo>
                    <a:pt x="3630" y="1479"/>
                    <a:pt x="3810" y="1703"/>
                    <a:pt x="3810" y="1927"/>
                  </a:cubicBezTo>
                  <a:cubicBezTo>
                    <a:pt x="3810" y="2196"/>
                    <a:pt x="4034" y="2420"/>
                    <a:pt x="4303" y="2420"/>
                  </a:cubicBezTo>
                  <a:cubicBezTo>
                    <a:pt x="4571" y="2420"/>
                    <a:pt x="4795" y="2196"/>
                    <a:pt x="4795" y="1927"/>
                  </a:cubicBezTo>
                  <a:cubicBezTo>
                    <a:pt x="4795" y="1703"/>
                    <a:pt x="5020" y="1479"/>
                    <a:pt x="5244" y="1479"/>
                  </a:cubicBezTo>
                  <a:lnTo>
                    <a:pt x="8604" y="1479"/>
                  </a:lnTo>
                  <a:lnTo>
                    <a:pt x="8604" y="1345"/>
                  </a:lnTo>
                  <a:cubicBezTo>
                    <a:pt x="8604" y="628"/>
                    <a:pt x="8022" y="1"/>
                    <a:pt x="726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5"/>
            <p:cNvSpPr/>
            <p:nvPr/>
          </p:nvSpPr>
          <p:spPr>
            <a:xfrm>
              <a:off x="4866888" y="3511860"/>
              <a:ext cx="248943" cy="59654"/>
            </a:xfrm>
            <a:custGeom>
              <a:rect b="b" l="l" r="r" t="t"/>
              <a:pathLst>
                <a:path extrusionOk="0" h="2062" w="8605">
                  <a:moveTo>
                    <a:pt x="1" y="0"/>
                  </a:moveTo>
                  <a:lnTo>
                    <a:pt x="1" y="2062"/>
                  </a:lnTo>
                  <a:lnTo>
                    <a:pt x="8604" y="2062"/>
                  </a:lnTo>
                  <a:lnTo>
                    <a:pt x="8604" y="0"/>
                  </a:lnTo>
                  <a:lnTo>
                    <a:pt x="5602" y="0"/>
                  </a:lnTo>
                  <a:cubicBezTo>
                    <a:pt x="5423" y="538"/>
                    <a:pt x="4885" y="941"/>
                    <a:pt x="4258" y="941"/>
                  </a:cubicBezTo>
                  <a:cubicBezTo>
                    <a:pt x="3630" y="941"/>
                    <a:pt x="3093" y="538"/>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5"/>
            <p:cNvSpPr/>
            <p:nvPr/>
          </p:nvSpPr>
          <p:spPr>
            <a:xfrm>
              <a:off x="4825402" y="3597406"/>
              <a:ext cx="334489" cy="138748"/>
            </a:xfrm>
            <a:custGeom>
              <a:rect b="b" l="l" r="r" t="t"/>
              <a:pathLst>
                <a:path extrusionOk="0" h="4796" w="11562">
                  <a:moveTo>
                    <a:pt x="1883" y="2017"/>
                  </a:moveTo>
                  <a:cubicBezTo>
                    <a:pt x="2107" y="2017"/>
                    <a:pt x="2331" y="2241"/>
                    <a:pt x="2331" y="2465"/>
                  </a:cubicBezTo>
                  <a:cubicBezTo>
                    <a:pt x="2331" y="2689"/>
                    <a:pt x="2107" y="2913"/>
                    <a:pt x="1883" y="2913"/>
                  </a:cubicBezTo>
                  <a:cubicBezTo>
                    <a:pt x="1659" y="2913"/>
                    <a:pt x="1435" y="2689"/>
                    <a:pt x="1435" y="2465"/>
                  </a:cubicBezTo>
                  <a:cubicBezTo>
                    <a:pt x="1435" y="2241"/>
                    <a:pt x="1659" y="2017"/>
                    <a:pt x="1883" y="2017"/>
                  </a:cubicBezTo>
                  <a:close/>
                  <a:moveTo>
                    <a:pt x="3854" y="2017"/>
                  </a:moveTo>
                  <a:cubicBezTo>
                    <a:pt x="4078" y="2017"/>
                    <a:pt x="4302" y="2241"/>
                    <a:pt x="4302" y="2465"/>
                  </a:cubicBezTo>
                  <a:cubicBezTo>
                    <a:pt x="4302" y="2689"/>
                    <a:pt x="4078" y="2913"/>
                    <a:pt x="3854" y="2913"/>
                  </a:cubicBezTo>
                  <a:cubicBezTo>
                    <a:pt x="3630" y="2913"/>
                    <a:pt x="3406" y="2689"/>
                    <a:pt x="3406" y="2465"/>
                  </a:cubicBezTo>
                  <a:cubicBezTo>
                    <a:pt x="3406" y="2241"/>
                    <a:pt x="3630" y="2017"/>
                    <a:pt x="3854" y="2017"/>
                  </a:cubicBezTo>
                  <a:close/>
                  <a:moveTo>
                    <a:pt x="5736" y="2017"/>
                  </a:moveTo>
                  <a:cubicBezTo>
                    <a:pt x="5960" y="2017"/>
                    <a:pt x="6184" y="2241"/>
                    <a:pt x="6184" y="2465"/>
                  </a:cubicBezTo>
                  <a:cubicBezTo>
                    <a:pt x="6184" y="2689"/>
                    <a:pt x="6050" y="2913"/>
                    <a:pt x="5736" y="2913"/>
                  </a:cubicBezTo>
                  <a:cubicBezTo>
                    <a:pt x="5512" y="2913"/>
                    <a:pt x="5288" y="2689"/>
                    <a:pt x="5288" y="2465"/>
                  </a:cubicBezTo>
                  <a:cubicBezTo>
                    <a:pt x="5288" y="2241"/>
                    <a:pt x="5512" y="2017"/>
                    <a:pt x="5736" y="2017"/>
                  </a:cubicBezTo>
                  <a:close/>
                  <a:moveTo>
                    <a:pt x="7708" y="2017"/>
                  </a:moveTo>
                  <a:cubicBezTo>
                    <a:pt x="7932" y="2017"/>
                    <a:pt x="8156" y="2241"/>
                    <a:pt x="8156" y="2465"/>
                  </a:cubicBezTo>
                  <a:cubicBezTo>
                    <a:pt x="8156" y="2689"/>
                    <a:pt x="7932" y="2913"/>
                    <a:pt x="7708" y="2913"/>
                  </a:cubicBezTo>
                  <a:cubicBezTo>
                    <a:pt x="7484" y="2913"/>
                    <a:pt x="7260" y="2689"/>
                    <a:pt x="7260" y="2465"/>
                  </a:cubicBezTo>
                  <a:cubicBezTo>
                    <a:pt x="7260" y="2241"/>
                    <a:pt x="7484" y="2017"/>
                    <a:pt x="7708" y="2017"/>
                  </a:cubicBezTo>
                  <a:close/>
                  <a:moveTo>
                    <a:pt x="9635" y="2017"/>
                  </a:moveTo>
                  <a:cubicBezTo>
                    <a:pt x="9859" y="2017"/>
                    <a:pt x="10083" y="2241"/>
                    <a:pt x="10083" y="2465"/>
                  </a:cubicBezTo>
                  <a:cubicBezTo>
                    <a:pt x="10038" y="2689"/>
                    <a:pt x="9904" y="2913"/>
                    <a:pt x="9635" y="2913"/>
                  </a:cubicBezTo>
                  <a:cubicBezTo>
                    <a:pt x="9411" y="2913"/>
                    <a:pt x="9187" y="2689"/>
                    <a:pt x="9187" y="2465"/>
                  </a:cubicBezTo>
                  <a:cubicBezTo>
                    <a:pt x="9187" y="2241"/>
                    <a:pt x="9411" y="2017"/>
                    <a:pt x="9635" y="2017"/>
                  </a:cubicBezTo>
                  <a:close/>
                  <a:moveTo>
                    <a:pt x="897" y="1"/>
                  </a:moveTo>
                  <a:cubicBezTo>
                    <a:pt x="359" y="1"/>
                    <a:pt x="1" y="404"/>
                    <a:pt x="1" y="897"/>
                  </a:cubicBezTo>
                  <a:lnTo>
                    <a:pt x="1" y="3899"/>
                  </a:lnTo>
                  <a:cubicBezTo>
                    <a:pt x="1" y="4437"/>
                    <a:pt x="359" y="4795"/>
                    <a:pt x="897" y="4795"/>
                  </a:cubicBezTo>
                  <a:lnTo>
                    <a:pt x="10665" y="4795"/>
                  </a:lnTo>
                  <a:cubicBezTo>
                    <a:pt x="11158" y="4795"/>
                    <a:pt x="11562" y="4437"/>
                    <a:pt x="11562" y="3899"/>
                  </a:cubicBezTo>
                  <a:lnTo>
                    <a:pt x="11562" y="897"/>
                  </a:lnTo>
                  <a:cubicBezTo>
                    <a:pt x="11562" y="449"/>
                    <a:pt x="11114" y="1"/>
                    <a:pt x="106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65"/>
          <p:cNvSpPr/>
          <p:nvPr/>
        </p:nvSpPr>
        <p:spPr>
          <a:xfrm>
            <a:off x="7549017" y="3449632"/>
            <a:ext cx="448560" cy="445985"/>
          </a:xfrm>
          <a:custGeom>
            <a:rect b="b" l="l" r="r" t="t"/>
            <a:pathLst>
              <a:path extrusionOk="0" h="15416" w="15505">
                <a:moveTo>
                  <a:pt x="8918" y="5378"/>
                </a:moveTo>
                <a:cubicBezTo>
                  <a:pt x="9030" y="5378"/>
                  <a:pt x="9142" y="5423"/>
                  <a:pt x="9231" y="5512"/>
                </a:cubicBezTo>
                <a:cubicBezTo>
                  <a:pt x="9410" y="5647"/>
                  <a:pt x="9410" y="5960"/>
                  <a:pt x="9231" y="6095"/>
                </a:cubicBezTo>
                <a:lnTo>
                  <a:pt x="8066" y="7349"/>
                </a:lnTo>
                <a:cubicBezTo>
                  <a:pt x="7977" y="7439"/>
                  <a:pt x="7865" y="7484"/>
                  <a:pt x="7752" y="7484"/>
                </a:cubicBezTo>
                <a:cubicBezTo>
                  <a:pt x="7640" y="7484"/>
                  <a:pt x="7528" y="7439"/>
                  <a:pt x="7439" y="7349"/>
                </a:cubicBezTo>
                <a:lnTo>
                  <a:pt x="6946" y="6856"/>
                </a:lnTo>
                <a:cubicBezTo>
                  <a:pt x="6767" y="6677"/>
                  <a:pt x="6767" y="6408"/>
                  <a:pt x="6946" y="6229"/>
                </a:cubicBezTo>
                <a:cubicBezTo>
                  <a:pt x="7036" y="6139"/>
                  <a:pt x="7148" y="6095"/>
                  <a:pt x="7260" y="6095"/>
                </a:cubicBezTo>
                <a:cubicBezTo>
                  <a:pt x="7372" y="6095"/>
                  <a:pt x="7484" y="6139"/>
                  <a:pt x="7573" y="6229"/>
                </a:cubicBezTo>
                <a:lnTo>
                  <a:pt x="7708" y="6408"/>
                </a:lnTo>
                <a:lnTo>
                  <a:pt x="8604" y="5512"/>
                </a:lnTo>
                <a:cubicBezTo>
                  <a:pt x="8693" y="5423"/>
                  <a:pt x="8806" y="5378"/>
                  <a:pt x="8918" y="5378"/>
                </a:cubicBezTo>
                <a:close/>
                <a:moveTo>
                  <a:pt x="2689" y="1"/>
                </a:moveTo>
                <a:cubicBezTo>
                  <a:pt x="2107" y="1"/>
                  <a:pt x="1614" y="449"/>
                  <a:pt x="1614" y="1076"/>
                </a:cubicBezTo>
                <a:cubicBezTo>
                  <a:pt x="1614" y="1524"/>
                  <a:pt x="1838" y="1838"/>
                  <a:pt x="2241" y="2017"/>
                </a:cubicBezTo>
                <a:lnTo>
                  <a:pt x="2241" y="3182"/>
                </a:lnTo>
                <a:cubicBezTo>
                  <a:pt x="2241" y="3809"/>
                  <a:pt x="2644" y="4302"/>
                  <a:pt x="3182" y="4482"/>
                </a:cubicBezTo>
                <a:lnTo>
                  <a:pt x="5154" y="5064"/>
                </a:lnTo>
                <a:cubicBezTo>
                  <a:pt x="5019" y="5288"/>
                  <a:pt x="4929" y="5557"/>
                  <a:pt x="4885" y="5826"/>
                </a:cubicBezTo>
                <a:lnTo>
                  <a:pt x="2017" y="5826"/>
                </a:lnTo>
                <a:cubicBezTo>
                  <a:pt x="1838" y="5512"/>
                  <a:pt x="1434" y="5198"/>
                  <a:pt x="1076" y="5198"/>
                </a:cubicBezTo>
                <a:cubicBezTo>
                  <a:pt x="493" y="5198"/>
                  <a:pt x="0" y="5647"/>
                  <a:pt x="0" y="6274"/>
                </a:cubicBezTo>
                <a:cubicBezTo>
                  <a:pt x="0" y="6856"/>
                  <a:pt x="449" y="7349"/>
                  <a:pt x="1076" y="7349"/>
                </a:cubicBezTo>
                <a:cubicBezTo>
                  <a:pt x="1524" y="7349"/>
                  <a:pt x="1838" y="7125"/>
                  <a:pt x="2017" y="6722"/>
                </a:cubicBezTo>
                <a:lnTo>
                  <a:pt x="4885" y="6722"/>
                </a:lnTo>
                <a:cubicBezTo>
                  <a:pt x="4929" y="6991"/>
                  <a:pt x="4974" y="7305"/>
                  <a:pt x="5109" y="7529"/>
                </a:cubicBezTo>
                <a:lnTo>
                  <a:pt x="3182" y="8066"/>
                </a:lnTo>
                <a:cubicBezTo>
                  <a:pt x="2644" y="8246"/>
                  <a:pt x="2241" y="8738"/>
                  <a:pt x="2241" y="9366"/>
                </a:cubicBezTo>
                <a:lnTo>
                  <a:pt x="2241" y="10441"/>
                </a:lnTo>
                <a:cubicBezTo>
                  <a:pt x="1882" y="10576"/>
                  <a:pt x="1614" y="10979"/>
                  <a:pt x="1614" y="11382"/>
                </a:cubicBezTo>
                <a:cubicBezTo>
                  <a:pt x="1614" y="11920"/>
                  <a:pt x="2062" y="12458"/>
                  <a:pt x="2689" y="12458"/>
                </a:cubicBezTo>
                <a:cubicBezTo>
                  <a:pt x="3227" y="12458"/>
                  <a:pt x="3764" y="12010"/>
                  <a:pt x="3764" y="11382"/>
                </a:cubicBezTo>
                <a:cubicBezTo>
                  <a:pt x="3764" y="10934"/>
                  <a:pt x="3540" y="10576"/>
                  <a:pt x="3137" y="10441"/>
                </a:cubicBezTo>
                <a:lnTo>
                  <a:pt x="3137" y="9366"/>
                </a:lnTo>
                <a:cubicBezTo>
                  <a:pt x="3137" y="9142"/>
                  <a:pt x="3227" y="8962"/>
                  <a:pt x="3451" y="8918"/>
                </a:cubicBezTo>
                <a:lnTo>
                  <a:pt x="5646" y="8246"/>
                </a:lnTo>
                <a:cubicBezTo>
                  <a:pt x="6005" y="8559"/>
                  <a:pt x="6319" y="8783"/>
                  <a:pt x="6767" y="8962"/>
                </a:cubicBezTo>
                <a:lnTo>
                  <a:pt x="6767" y="14384"/>
                </a:lnTo>
                <a:cubicBezTo>
                  <a:pt x="6767" y="14519"/>
                  <a:pt x="6811" y="14608"/>
                  <a:pt x="6901" y="14743"/>
                </a:cubicBezTo>
                <a:lnTo>
                  <a:pt x="7439" y="15281"/>
                </a:lnTo>
                <a:cubicBezTo>
                  <a:pt x="7528" y="15370"/>
                  <a:pt x="7640" y="15415"/>
                  <a:pt x="7752" y="15415"/>
                </a:cubicBezTo>
                <a:cubicBezTo>
                  <a:pt x="7865" y="15415"/>
                  <a:pt x="7977" y="15370"/>
                  <a:pt x="8066" y="15281"/>
                </a:cubicBezTo>
                <a:lnTo>
                  <a:pt x="9052" y="14474"/>
                </a:lnTo>
                <a:cubicBezTo>
                  <a:pt x="9276" y="14295"/>
                  <a:pt x="9276" y="13936"/>
                  <a:pt x="9052" y="13802"/>
                </a:cubicBezTo>
                <a:lnTo>
                  <a:pt x="8828" y="13578"/>
                </a:lnTo>
                <a:cubicBezTo>
                  <a:pt x="8738" y="13443"/>
                  <a:pt x="8738" y="13354"/>
                  <a:pt x="8738" y="13219"/>
                </a:cubicBezTo>
                <a:lnTo>
                  <a:pt x="8738" y="12906"/>
                </a:lnTo>
                <a:cubicBezTo>
                  <a:pt x="8738" y="12771"/>
                  <a:pt x="8783" y="12682"/>
                  <a:pt x="8828" y="12547"/>
                </a:cubicBezTo>
                <a:lnTo>
                  <a:pt x="9142" y="12278"/>
                </a:lnTo>
                <a:cubicBezTo>
                  <a:pt x="9276" y="12099"/>
                  <a:pt x="9276" y="11830"/>
                  <a:pt x="9142" y="11651"/>
                </a:cubicBezTo>
                <a:lnTo>
                  <a:pt x="8828" y="11382"/>
                </a:lnTo>
                <a:cubicBezTo>
                  <a:pt x="8738" y="11248"/>
                  <a:pt x="8738" y="11158"/>
                  <a:pt x="8738" y="11024"/>
                </a:cubicBezTo>
                <a:lnTo>
                  <a:pt x="8738" y="8962"/>
                </a:lnTo>
                <a:cubicBezTo>
                  <a:pt x="9186" y="8783"/>
                  <a:pt x="9590" y="8559"/>
                  <a:pt x="9859" y="8246"/>
                </a:cubicBezTo>
                <a:lnTo>
                  <a:pt x="12054" y="8918"/>
                </a:lnTo>
                <a:cubicBezTo>
                  <a:pt x="12189" y="8962"/>
                  <a:pt x="12368" y="9142"/>
                  <a:pt x="12368" y="9366"/>
                </a:cubicBezTo>
                <a:lnTo>
                  <a:pt x="12368" y="10441"/>
                </a:lnTo>
                <a:cubicBezTo>
                  <a:pt x="12054" y="10576"/>
                  <a:pt x="11741" y="10979"/>
                  <a:pt x="11741" y="11382"/>
                </a:cubicBezTo>
                <a:cubicBezTo>
                  <a:pt x="11741" y="11920"/>
                  <a:pt x="12189" y="12458"/>
                  <a:pt x="12816" y="12458"/>
                </a:cubicBezTo>
                <a:cubicBezTo>
                  <a:pt x="13398" y="12458"/>
                  <a:pt x="13891" y="12010"/>
                  <a:pt x="13891" y="11382"/>
                </a:cubicBezTo>
                <a:cubicBezTo>
                  <a:pt x="13891" y="10934"/>
                  <a:pt x="13667" y="10576"/>
                  <a:pt x="13264" y="10441"/>
                </a:cubicBezTo>
                <a:lnTo>
                  <a:pt x="13264" y="9366"/>
                </a:lnTo>
                <a:cubicBezTo>
                  <a:pt x="13264" y="8738"/>
                  <a:pt x="12861" y="8246"/>
                  <a:pt x="12323" y="8066"/>
                </a:cubicBezTo>
                <a:lnTo>
                  <a:pt x="10396" y="7529"/>
                </a:lnTo>
                <a:cubicBezTo>
                  <a:pt x="10531" y="7305"/>
                  <a:pt x="10575" y="6991"/>
                  <a:pt x="10620" y="6722"/>
                </a:cubicBezTo>
                <a:lnTo>
                  <a:pt x="13488" y="6722"/>
                </a:lnTo>
                <a:cubicBezTo>
                  <a:pt x="13667" y="7080"/>
                  <a:pt x="14071" y="7349"/>
                  <a:pt x="14429" y="7349"/>
                </a:cubicBezTo>
                <a:cubicBezTo>
                  <a:pt x="15012" y="7349"/>
                  <a:pt x="15505" y="6901"/>
                  <a:pt x="15505" y="6274"/>
                </a:cubicBezTo>
                <a:cubicBezTo>
                  <a:pt x="15505" y="5647"/>
                  <a:pt x="15012" y="5198"/>
                  <a:pt x="14384" y="5198"/>
                </a:cubicBezTo>
                <a:cubicBezTo>
                  <a:pt x="13936" y="5198"/>
                  <a:pt x="13623" y="5423"/>
                  <a:pt x="13443" y="5826"/>
                </a:cubicBezTo>
                <a:lnTo>
                  <a:pt x="10575" y="5826"/>
                </a:lnTo>
                <a:cubicBezTo>
                  <a:pt x="10531" y="5557"/>
                  <a:pt x="10486" y="5288"/>
                  <a:pt x="10351" y="5019"/>
                </a:cubicBezTo>
                <a:lnTo>
                  <a:pt x="12323" y="4482"/>
                </a:lnTo>
                <a:cubicBezTo>
                  <a:pt x="12861" y="4302"/>
                  <a:pt x="13264" y="3809"/>
                  <a:pt x="13264" y="3182"/>
                </a:cubicBezTo>
                <a:lnTo>
                  <a:pt x="13264" y="2017"/>
                </a:lnTo>
                <a:cubicBezTo>
                  <a:pt x="13623" y="1838"/>
                  <a:pt x="13891" y="1479"/>
                  <a:pt x="13891" y="1076"/>
                </a:cubicBezTo>
                <a:cubicBezTo>
                  <a:pt x="13891" y="493"/>
                  <a:pt x="13443" y="1"/>
                  <a:pt x="12816" y="1"/>
                </a:cubicBezTo>
                <a:cubicBezTo>
                  <a:pt x="12278" y="1"/>
                  <a:pt x="11741" y="449"/>
                  <a:pt x="11741" y="1076"/>
                </a:cubicBezTo>
                <a:cubicBezTo>
                  <a:pt x="11741" y="1524"/>
                  <a:pt x="11965" y="1838"/>
                  <a:pt x="12368" y="2017"/>
                </a:cubicBezTo>
                <a:lnTo>
                  <a:pt x="12368" y="3182"/>
                </a:lnTo>
                <a:cubicBezTo>
                  <a:pt x="12368" y="3406"/>
                  <a:pt x="12278" y="3585"/>
                  <a:pt x="12054" y="3630"/>
                </a:cubicBezTo>
                <a:lnTo>
                  <a:pt x="9814" y="4302"/>
                </a:lnTo>
                <a:cubicBezTo>
                  <a:pt x="9248" y="3737"/>
                  <a:pt x="8488" y="3445"/>
                  <a:pt x="7730" y="3445"/>
                </a:cubicBezTo>
                <a:cubicBezTo>
                  <a:pt x="6987" y="3445"/>
                  <a:pt x="6246" y="3725"/>
                  <a:pt x="5691" y="4302"/>
                </a:cubicBezTo>
                <a:lnTo>
                  <a:pt x="3451" y="3630"/>
                </a:lnTo>
                <a:cubicBezTo>
                  <a:pt x="3316" y="3585"/>
                  <a:pt x="3137" y="3406"/>
                  <a:pt x="3137" y="3182"/>
                </a:cubicBezTo>
                <a:lnTo>
                  <a:pt x="3137" y="2017"/>
                </a:lnTo>
                <a:cubicBezTo>
                  <a:pt x="3451" y="1838"/>
                  <a:pt x="3764" y="1479"/>
                  <a:pt x="3764" y="1076"/>
                </a:cubicBezTo>
                <a:cubicBezTo>
                  <a:pt x="3764" y="493"/>
                  <a:pt x="3316" y="1"/>
                  <a:pt x="268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65"/>
          <p:cNvGrpSpPr/>
          <p:nvPr/>
        </p:nvGrpSpPr>
        <p:grpSpPr>
          <a:xfrm>
            <a:off x="4048892" y="3431493"/>
            <a:ext cx="390237" cy="447258"/>
            <a:chOff x="4048892" y="3431493"/>
            <a:chExt cx="390237" cy="447258"/>
          </a:xfrm>
        </p:grpSpPr>
        <p:sp>
          <p:nvSpPr>
            <p:cNvPr id="1485" name="Google Shape;1485;p65"/>
            <p:cNvSpPr/>
            <p:nvPr/>
          </p:nvSpPr>
          <p:spPr>
            <a:xfrm>
              <a:off x="4048892" y="3501474"/>
              <a:ext cx="390237" cy="245037"/>
            </a:xfrm>
            <a:custGeom>
              <a:rect b="b" l="l" r="r" t="t"/>
              <a:pathLst>
                <a:path extrusionOk="0" h="8470" w="13489">
                  <a:moveTo>
                    <a:pt x="3317" y="6588"/>
                  </a:moveTo>
                  <a:cubicBezTo>
                    <a:pt x="3541" y="6588"/>
                    <a:pt x="3765" y="6857"/>
                    <a:pt x="3765" y="7081"/>
                  </a:cubicBezTo>
                  <a:cubicBezTo>
                    <a:pt x="3765" y="7305"/>
                    <a:pt x="3586" y="7529"/>
                    <a:pt x="3317" y="7529"/>
                  </a:cubicBezTo>
                  <a:lnTo>
                    <a:pt x="2331" y="7529"/>
                  </a:lnTo>
                  <a:cubicBezTo>
                    <a:pt x="2107" y="7529"/>
                    <a:pt x="1883" y="7305"/>
                    <a:pt x="1883" y="7081"/>
                  </a:cubicBezTo>
                  <a:cubicBezTo>
                    <a:pt x="1883" y="6857"/>
                    <a:pt x="2107" y="6588"/>
                    <a:pt x="2331" y="6588"/>
                  </a:cubicBezTo>
                  <a:close/>
                  <a:moveTo>
                    <a:pt x="11024" y="6588"/>
                  </a:moveTo>
                  <a:cubicBezTo>
                    <a:pt x="11248" y="6588"/>
                    <a:pt x="11472" y="6857"/>
                    <a:pt x="11472" y="7081"/>
                  </a:cubicBezTo>
                  <a:cubicBezTo>
                    <a:pt x="11472" y="7305"/>
                    <a:pt x="11293" y="7529"/>
                    <a:pt x="11024" y="7529"/>
                  </a:cubicBezTo>
                  <a:lnTo>
                    <a:pt x="10083" y="7529"/>
                  </a:lnTo>
                  <a:cubicBezTo>
                    <a:pt x="9859" y="7529"/>
                    <a:pt x="9635" y="7305"/>
                    <a:pt x="9635" y="7081"/>
                  </a:cubicBezTo>
                  <a:cubicBezTo>
                    <a:pt x="9635" y="6857"/>
                    <a:pt x="9859" y="6588"/>
                    <a:pt x="10083" y="6588"/>
                  </a:cubicBezTo>
                  <a:close/>
                  <a:moveTo>
                    <a:pt x="1345" y="1"/>
                  </a:moveTo>
                  <a:cubicBezTo>
                    <a:pt x="628" y="1"/>
                    <a:pt x="1" y="628"/>
                    <a:pt x="1" y="1345"/>
                  </a:cubicBezTo>
                  <a:lnTo>
                    <a:pt x="1" y="8470"/>
                  </a:lnTo>
                  <a:lnTo>
                    <a:pt x="13489" y="8470"/>
                  </a:lnTo>
                  <a:lnTo>
                    <a:pt x="13489" y="1345"/>
                  </a:lnTo>
                  <a:cubicBezTo>
                    <a:pt x="13444" y="628"/>
                    <a:pt x="12816" y="1"/>
                    <a:pt x="12099" y="1"/>
                  </a:cubicBezTo>
                  <a:lnTo>
                    <a:pt x="9814" y="1"/>
                  </a:lnTo>
                  <a:cubicBezTo>
                    <a:pt x="9949" y="270"/>
                    <a:pt x="10038" y="583"/>
                    <a:pt x="10038" y="897"/>
                  </a:cubicBezTo>
                  <a:lnTo>
                    <a:pt x="10038" y="3406"/>
                  </a:lnTo>
                  <a:cubicBezTo>
                    <a:pt x="10038" y="4437"/>
                    <a:pt x="9187" y="5199"/>
                    <a:pt x="8246" y="5199"/>
                  </a:cubicBezTo>
                  <a:lnTo>
                    <a:pt x="5199" y="5199"/>
                  </a:lnTo>
                  <a:cubicBezTo>
                    <a:pt x="4213" y="5199"/>
                    <a:pt x="3406" y="4347"/>
                    <a:pt x="3406" y="3406"/>
                  </a:cubicBezTo>
                  <a:lnTo>
                    <a:pt x="3406" y="897"/>
                  </a:lnTo>
                  <a:cubicBezTo>
                    <a:pt x="3406" y="583"/>
                    <a:pt x="3541" y="270"/>
                    <a:pt x="36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5"/>
            <p:cNvSpPr/>
            <p:nvPr/>
          </p:nvSpPr>
          <p:spPr>
            <a:xfrm>
              <a:off x="4050194" y="3773706"/>
              <a:ext cx="388935" cy="105045"/>
            </a:xfrm>
            <a:custGeom>
              <a:rect b="b" l="l" r="r" t="t"/>
              <a:pathLst>
                <a:path extrusionOk="0" h="3631" w="13444">
                  <a:moveTo>
                    <a:pt x="1" y="1"/>
                  </a:moveTo>
                  <a:cubicBezTo>
                    <a:pt x="1" y="673"/>
                    <a:pt x="583" y="1166"/>
                    <a:pt x="1300" y="1166"/>
                  </a:cubicBezTo>
                  <a:lnTo>
                    <a:pt x="5154" y="1166"/>
                  </a:lnTo>
                  <a:lnTo>
                    <a:pt x="4885" y="2734"/>
                  </a:lnTo>
                  <a:lnTo>
                    <a:pt x="3317" y="2734"/>
                  </a:lnTo>
                  <a:cubicBezTo>
                    <a:pt x="3093" y="2734"/>
                    <a:pt x="2868" y="2958"/>
                    <a:pt x="2868" y="3182"/>
                  </a:cubicBezTo>
                  <a:cubicBezTo>
                    <a:pt x="2868" y="3406"/>
                    <a:pt x="3093" y="3631"/>
                    <a:pt x="3317" y="3631"/>
                  </a:cubicBezTo>
                  <a:lnTo>
                    <a:pt x="10083" y="3631"/>
                  </a:lnTo>
                  <a:cubicBezTo>
                    <a:pt x="10307" y="3631"/>
                    <a:pt x="10531" y="3406"/>
                    <a:pt x="10531" y="3182"/>
                  </a:cubicBezTo>
                  <a:cubicBezTo>
                    <a:pt x="10531" y="2958"/>
                    <a:pt x="10307" y="2734"/>
                    <a:pt x="10083" y="2734"/>
                  </a:cubicBezTo>
                  <a:lnTo>
                    <a:pt x="8514" y="2734"/>
                  </a:lnTo>
                  <a:lnTo>
                    <a:pt x="8246" y="1166"/>
                  </a:lnTo>
                  <a:lnTo>
                    <a:pt x="12099" y="1166"/>
                  </a:lnTo>
                  <a:cubicBezTo>
                    <a:pt x="12771" y="1166"/>
                    <a:pt x="13309" y="673"/>
                    <a:pt x="134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5"/>
            <p:cNvSpPr/>
            <p:nvPr/>
          </p:nvSpPr>
          <p:spPr>
            <a:xfrm>
              <a:off x="4172047" y="3431493"/>
              <a:ext cx="141352" cy="197071"/>
            </a:xfrm>
            <a:custGeom>
              <a:rect b="b" l="l" r="r" t="t"/>
              <a:pathLst>
                <a:path extrusionOk="0" h="6812" w="4886">
                  <a:moveTo>
                    <a:pt x="2465" y="896"/>
                  </a:moveTo>
                  <a:cubicBezTo>
                    <a:pt x="3003" y="896"/>
                    <a:pt x="3451" y="1345"/>
                    <a:pt x="3451" y="1927"/>
                  </a:cubicBezTo>
                  <a:lnTo>
                    <a:pt x="3451" y="2465"/>
                  </a:lnTo>
                  <a:lnTo>
                    <a:pt x="1435" y="2465"/>
                  </a:lnTo>
                  <a:lnTo>
                    <a:pt x="1435" y="1927"/>
                  </a:lnTo>
                  <a:cubicBezTo>
                    <a:pt x="1435" y="1345"/>
                    <a:pt x="1883" y="896"/>
                    <a:pt x="2465" y="896"/>
                  </a:cubicBezTo>
                  <a:close/>
                  <a:moveTo>
                    <a:pt x="2465" y="3675"/>
                  </a:moveTo>
                  <a:cubicBezTo>
                    <a:pt x="2689" y="3675"/>
                    <a:pt x="2913" y="3899"/>
                    <a:pt x="2913" y="4123"/>
                  </a:cubicBezTo>
                  <a:lnTo>
                    <a:pt x="2913" y="4840"/>
                  </a:lnTo>
                  <a:cubicBezTo>
                    <a:pt x="2913" y="5064"/>
                    <a:pt x="2689" y="5288"/>
                    <a:pt x="2465" y="5288"/>
                  </a:cubicBezTo>
                  <a:cubicBezTo>
                    <a:pt x="2241" y="5288"/>
                    <a:pt x="2017" y="5064"/>
                    <a:pt x="2017" y="4840"/>
                  </a:cubicBezTo>
                  <a:lnTo>
                    <a:pt x="2017" y="4123"/>
                  </a:lnTo>
                  <a:cubicBezTo>
                    <a:pt x="2017" y="3899"/>
                    <a:pt x="2241" y="3675"/>
                    <a:pt x="2465" y="3675"/>
                  </a:cubicBezTo>
                  <a:close/>
                  <a:moveTo>
                    <a:pt x="2465" y="0"/>
                  </a:moveTo>
                  <a:cubicBezTo>
                    <a:pt x="1390" y="0"/>
                    <a:pt x="538" y="852"/>
                    <a:pt x="538" y="1927"/>
                  </a:cubicBezTo>
                  <a:lnTo>
                    <a:pt x="538" y="2554"/>
                  </a:lnTo>
                  <a:cubicBezTo>
                    <a:pt x="270" y="2689"/>
                    <a:pt x="46" y="3002"/>
                    <a:pt x="46" y="3361"/>
                  </a:cubicBezTo>
                  <a:lnTo>
                    <a:pt x="46" y="5915"/>
                  </a:lnTo>
                  <a:cubicBezTo>
                    <a:pt x="1" y="6408"/>
                    <a:pt x="449" y="6811"/>
                    <a:pt x="942" y="6811"/>
                  </a:cubicBezTo>
                  <a:lnTo>
                    <a:pt x="3989" y="6811"/>
                  </a:lnTo>
                  <a:cubicBezTo>
                    <a:pt x="4482" y="6811"/>
                    <a:pt x="4885" y="6408"/>
                    <a:pt x="4885" y="5915"/>
                  </a:cubicBezTo>
                  <a:lnTo>
                    <a:pt x="4885" y="3361"/>
                  </a:lnTo>
                  <a:cubicBezTo>
                    <a:pt x="4885" y="3047"/>
                    <a:pt x="4661" y="2689"/>
                    <a:pt x="4347" y="2554"/>
                  </a:cubicBezTo>
                  <a:lnTo>
                    <a:pt x="4347" y="1927"/>
                  </a:lnTo>
                  <a:cubicBezTo>
                    <a:pt x="4347" y="852"/>
                    <a:pt x="3541" y="0"/>
                    <a:pt x="24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5"/>
          <p:cNvGrpSpPr/>
          <p:nvPr/>
        </p:nvGrpSpPr>
        <p:grpSpPr>
          <a:xfrm>
            <a:off x="1176230" y="2772959"/>
            <a:ext cx="451134" cy="448560"/>
            <a:chOff x="1176230" y="2772959"/>
            <a:chExt cx="451134" cy="448560"/>
          </a:xfrm>
        </p:grpSpPr>
        <p:sp>
          <p:nvSpPr>
            <p:cNvPr id="1489" name="Google Shape;1489;p65"/>
            <p:cNvSpPr/>
            <p:nvPr/>
          </p:nvSpPr>
          <p:spPr>
            <a:xfrm>
              <a:off x="1228073" y="3138518"/>
              <a:ext cx="347449" cy="83000"/>
            </a:xfrm>
            <a:custGeom>
              <a:rect b="b" l="l" r="r" t="t"/>
              <a:pathLst>
                <a:path extrusionOk="0" h="2869" w="12010">
                  <a:moveTo>
                    <a:pt x="0" y="0"/>
                  </a:moveTo>
                  <a:lnTo>
                    <a:pt x="0" y="717"/>
                  </a:lnTo>
                  <a:cubicBezTo>
                    <a:pt x="0" y="2151"/>
                    <a:pt x="3003" y="2868"/>
                    <a:pt x="6005" y="2868"/>
                  </a:cubicBezTo>
                  <a:cubicBezTo>
                    <a:pt x="9007" y="2868"/>
                    <a:pt x="12009" y="2151"/>
                    <a:pt x="12009" y="717"/>
                  </a:cubicBezTo>
                  <a:lnTo>
                    <a:pt x="12009" y="0"/>
                  </a:lnTo>
                  <a:cubicBezTo>
                    <a:pt x="10576" y="1076"/>
                    <a:pt x="7753" y="1345"/>
                    <a:pt x="5960" y="1345"/>
                  </a:cubicBezTo>
                  <a:cubicBezTo>
                    <a:pt x="4168" y="1345"/>
                    <a:pt x="1390" y="1076"/>
                    <a:pt x="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5"/>
            <p:cNvSpPr/>
            <p:nvPr/>
          </p:nvSpPr>
          <p:spPr>
            <a:xfrm>
              <a:off x="1432897" y="2907773"/>
              <a:ext cx="190591" cy="107620"/>
            </a:xfrm>
            <a:custGeom>
              <a:rect b="b" l="l" r="r" t="t"/>
              <a:pathLst>
                <a:path extrusionOk="0" h="3720" w="6588">
                  <a:moveTo>
                    <a:pt x="3003" y="0"/>
                  </a:moveTo>
                  <a:cubicBezTo>
                    <a:pt x="2689" y="1613"/>
                    <a:pt x="1569" y="3047"/>
                    <a:pt x="0" y="3719"/>
                  </a:cubicBezTo>
                  <a:cubicBezTo>
                    <a:pt x="1121" y="3675"/>
                    <a:pt x="2151" y="3495"/>
                    <a:pt x="2913" y="3226"/>
                  </a:cubicBezTo>
                  <a:cubicBezTo>
                    <a:pt x="4033" y="2868"/>
                    <a:pt x="4571" y="2420"/>
                    <a:pt x="4795" y="2061"/>
                  </a:cubicBezTo>
                  <a:lnTo>
                    <a:pt x="6139" y="2061"/>
                  </a:lnTo>
                  <a:cubicBezTo>
                    <a:pt x="6363" y="2061"/>
                    <a:pt x="6587" y="1882"/>
                    <a:pt x="6587" y="1569"/>
                  </a:cubicBezTo>
                  <a:cubicBezTo>
                    <a:pt x="6587" y="1300"/>
                    <a:pt x="6408" y="1120"/>
                    <a:pt x="6139" y="1120"/>
                  </a:cubicBezTo>
                  <a:lnTo>
                    <a:pt x="4705" y="1120"/>
                  </a:lnTo>
                  <a:cubicBezTo>
                    <a:pt x="4571" y="762"/>
                    <a:pt x="4033" y="359"/>
                    <a:pt x="300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5"/>
            <p:cNvSpPr/>
            <p:nvPr/>
          </p:nvSpPr>
          <p:spPr>
            <a:xfrm>
              <a:off x="1228073" y="3003705"/>
              <a:ext cx="347449" cy="83318"/>
            </a:xfrm>
            <a:custGeom>
              <a:rect b="b" l="l" r="r" t="t"/>
              <a:pathLst>
                <a:path extrusionOk="0" h="2880" w="12010">
                  <a:moveTo>
                    <a:pt x="0" y="0"/>
                  </a:moveTo>
                  <a:lnTo>
                    <a:pt x="0" y="762"/>
                  </a:lnTo>
                  <a:cubicBezTo>
                    <a:pt x="0" y="2173"/>
                    <a:pt x="3003" y="2879"/>
                    <a:pt x="6005" y="2879"/>
                  </a:cubicBezTo>
                  <a:cubicBezTo>
                    <a:pt x="9007" y="2879"/>
                    <a:pt x="12009" y="2173"/>
                    <a:pt x="12009" y="762"/>
                  </a:cubicBezTo>
                  <a:lnTo>
                    <a:pt x="12009" y="0"/>
                  </a:lnTo>
                  <a:cubicBezTo>
                    <a:pt x="10576" y="1076"/>
                    <a:pt x="7753" y="1344"/>
                    <a:pt x="5960" y="1344"/>
                  </a:cubicBezTo>
                  <a:cubicBezTo>
                    <a:pt x="4168" y="1344"/>
                    <a:pt x="1390" y="1076"/>
                    <a:pt x="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5"/>
            <p:cNvSpPr/>
            <p:nvPr/>
          </p:nvSpPr>
          <p:spPr>
            <a:xfrm>
              <a:off x="1301960" y="2772959"/>
              <a:ext cx="195769" cy="226869"/>
            </a:xfrm>
            <a:custGeom>
              <a:rect b="b" l="l" r="r" t="t"/>
              <a:pathLst>
                <a:path extrusionOk="0" h="7842" w="6767">
                  <a:moveTo>
                    <a:pt x="3496" y="0"/>
                  </a:moveTo>
                  <a:cubicBezTo>
                    <a:pt x="3361" y="0"/>
                    <a:pt x="3272" y="45"/>
                    <a:pt x="3182" y="90"/>
                  </a:cubicBezTo>
                  <a:cubicBezTo>
                    <a:pt x="2420" y="762"/>
                    <a:pt x="1479" y="1031"/>
                    <a:pt x="583" y="1031"/>
                  </a:cubicBezTo>
                  <a:cubicBezTo>
                    <a:pt x="359" y="1031"/>
                    <a:pt x="135" y="1255"/>
                    <a:pt x="135" y="1479"/>
                  </a:cubicBezTo>
                  <a:lnTo>
                    <a:pt x="135" y="3450"/>
                  </a:lnTo>
                  <a:cubicBezTo>
                    <a:pt x="1" y="5467"/>
                    <a:pt x="1345" y="7259"/>
                    <a:pt x="3317" y="7842"/>
                  </a:cubicBezTo>
                  <a:lnTo>
                    <a:pt x="3541" y="7842"/>
                  </a:lnTo>
                  <a:cubicBezTo>
                    <a:pt x="5423" y="7259"/>
                    <a:pt x="6767" y="5512"/>
                    <a:pt x="6767" y="3495"/>
                  </a:cubicBezTo>
                  <a:lnTo>
                    <a:pt x="6767" y="1568"/>
                  </a:lnTo>
                  <a:cubicBezTo>
                    <a:pt x="6767" y="1344"/>
                    <a:pt x="6543" y="1120"/>
                    <a:pt x="6319" y="1120"/>
                  </a:cubicBezTo>
                  <a:cubicBezTo>
                    <a:pt x="5602" y="1120"/>
                    <a:pt x="4840" y="851"/>
                    <a:pt x="4213" y="493"/>
                  </a:cubicBezTo>
                  <a:lnTo>
                    <a:pt x="3765" y="1613"/>
                  </a:lnTo>
                  <a:lnTo>
                    <a:pt x="4930" y="2375"/>
                  </a:lnTo>
                  <a:cubicBezTo>
                    <a:pt x="5109" y="2509"/>
                    <a:pt x="5199" y="2778"/>
                    <a:pt x="5109" y="2957"/>
                  </a:cubicBezTo>
                  <a:lnTo>
                    <a:pt x="4347" y="4391"/>
                  </a:lnTo>
                  <a:cubicBezTo>
                    <a:pt x="4302" y="4571"/>
                    <a:pt x="4168" y="4615"/>
                    <a:pt x="3989" y="4615"/>
                  </a:cubicBezTo>
                  <a:cubicBezTo>
                    <a:pt x="3630" y="4615"/>
                    <a:pt x="3406" y="4302"/>
                    <a:pt x="3585" y="3943"/>
                  </a:cubicBezTo>
                  <a:lnTo>
                    <a:pt x="4168" y="2913"/>
                  </a:lnTo>
                  <a:lnTo>
                    <a:pt x="3048" y="2151"/>
                  </a:lnTo>
                  <a:cubicBezTo>
                    <a:pt x="2868" y="2061"/>
                    <a:pt x="2824" y="1837"/>
                    <a:pt x="2868" y="1613"/>
                  </a:cubicBezTo>
                  <a:lnTo>
                    <a:pt x="349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1176230" y="2910348"/>
              <a:ext cx="190591" cy="106347"/>
            </a:xfrm>
            <a:custGeom>
              <a:rect b="b" l="l" r="r" t="t"/>
              <a:pathLst>
                <a:path extrusionOk="0" h="3676" w="6588">
                  <a:moveTo>
                    <a:pt x="3585" y="1"/>
                  </a:moveTo>
                  <a:cubicBezTo>
                    <a:pt x="2509" y="315"/>
                    <a:pt x="2017" y="763"/>
                    <a:pt x="1837" y="1121"/>
                  </a:cubicBezTo>
                  <a:lnTo>
                    <a:pt x="448" y="1121"/>
                  </a:lnTo>
                  <a:cubicBezTo>
                    <a:pt x="135" y="1121"/>
                    <a:pt x="0" y="1345"/>
                    <a:pt x="0" y="1569"/>
                  </a:cubicBezTo>
                  <a:cubicBezTo>
                    <a:pt x="45" y="1793"/>
                    <a:pt x="269" y="2017"/>
                    <a:pt x="493" y="2017"/>
                  </a:cubicBezTo>
                  <a:lnTo>
                    <a:pt x="1837" y="2017"/>
                  </a:lnTo>
                  <a:cubicBezTo>
                    <a:pt x="2061" y="2376"/>
                    <a:pt x="2509" y="2824"/>
                    <a:pt x="3674" y="3182"/>
                  </a:cubicBezTo>
                  <a:cubicBezTo>
                    <a:pt x="4526" y="3406"/>
                    <a:pt x="5512" y="3586"/>
                    <a:pt x="6587" y="3675"/>
                  </a:cubicBezTo>
                  <a:cubicBezTo>
                    <a:pt x="5019" y="2958"/>
                    <a:pt x="3943" y="1569"/>
                    <a:pt x="358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1178805" y="3074988"/>
              <a:ext cx="448560" cy="74582"/>
            </a:xfrm>
            <a:custGeom>
              <a:rect b="b" l="l" r="r" t="t"/>
              <a:pathLst>
                <a:path extrusionOk="0" h="2578" w="15505">
                  <a:moveTo>
                    <a:pt x="449" y="1"/>
                  </a:moveTo>
                  <a:cubicBezTo>
                    <a:pt x="225" y="1"/>
                    <a:pt x="1" y="180"/>
                    <a:pt x="1" y="449"/>
                  </a:cubicBezTo>
                  <a:cubicBezTo>
                    <a:pt x="1" y="762"/>
                    <a:pt x="180" y="897"/>
                    <a:pt x="449" y="897"/>
                  </a:cubicBezTo>
                  <a:lnTo>
                    <a:pt x="1838" y="897"/>
                  </a:lnTo>
                  <a:cubicBezTo>
                    <a:pt x="2398" y="2017"/>
                    <a:pt x="5075" y="2577"/>
                    <a:pt x="7753" y="2577"/>
                  </a:cubicBezTo>
                  <a:cubicBezTo>
                    <a:pt x="10430" y="2577"/>
                    <a:pt x="13107" y="2017"/>
                    <a:pt x="13668" y="897"/>
                  </a:cubicBezTo>
                  <a:lnTo>
                    <a:pt x="15057" y="897"/>
                  </a:lnTo>
                  <a:cubicBezTo>
                    <a:pt x="15370" y="897"/>
                    <a:pt x="15505" y="673"/>
                    <a:pt x="15505" y="449"/>
                  </a:cubicBezTo>
                  <a:cubicBezTo>
                    <a:pt x="15415" y="180"/>
                    <a:pt x="15191" y="1"/>
                    <a:pt x="14967" y="1"/>
                  </a:cubicBezTo>
                  <a:lnTo>
                    <a:pt x="13623" y="1"/>
                  </a:lnTo>
                  <a:cubicBezTo>
                    <a:pt x="12413" y="874"/>
                    <a:pt x="10049" y="1311"/>
                    <a:pt x="7691" y="1311"/>
                  </a:cubicBezTo>
                  <a:cubicBezTo>
                    <a:pt x="5333" y="1311"/>
                    <a:pt x="2981" y="874"/>
                    <a:pt x="179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5"/>
          <p:cNvGrpSpPr/>
          <p:nvPr/>
        </p:nvGrpSpPr>
        <p:grpSpPr>
          <a:xfrm>
            <a:off x="3303511" y="3466498"/>
            <a:ext cx="448560" cy="405772"/>
            <a:chOff x="3303511" y="3466498"/>
            <a:chExt cx="448560" cy="405772"/>
          </a:xfrm>
        </p:grpSpPr>
        <p:sp>
          <p:nvSpPr>
            <p:cNvPr id="1496" name="Google Shape;1496;p65"/>
            <p:cNvSpPr/>
            <p:nvPr/>
          </p:nvSpPr>
          <p:spPr>
            <a:xfrm>
              <a:off x="3671674" y="3740002"/>
              <a:ext cx="80396" cy="130966"/>
            </a:xfrm>
            <a:custGeom>
              <a:rect b="b" l="l" r="r" t="t"/>
              <a:pathLst>
                <a:path extrusionOk="0" h="4527" w="2779">
                  <a:moveTo>
                    <a:pt x="1389" y="91"/>
                  </a:moveTo>
                  <a:cubicBezTo>
                    <a:pt x="1389" y="180"/>
                    <a:pt x="1389" y="1"/>
                    <a:pt x="1434" y="987"/>
                  </a:cubicBezTo>
                  <a:cubicBezTo>
                    <a:pt x="1479" y="1973"/>
                    <a:pt x="1255" y="2869"/>
                    <a:pt x="717" y="3586"/>
                  </a:cubicBezTo>
                  <a:lnTo>
                    <a:pt x="0" y="4527"/>
                  </a:lnTo>
                  <a:lnTo>
                    <a:pt x="1165" y="4527"/>
                  </a:lnTo>
                  <a:cubicBezTo>
                    <a:pt x="2062" y="4527"/>
                    <a:pt x="2779" y="3810"/>
                    <a:pt x="2779" y="2914"/>
                  </a:cubicBezTo>
                  <a:cubicBezTo>
                    <a:pt x="2779" y="2689"/>
                    <a:pt x="2689" y="2421"/>
                    <a:pt x="2554" y="2197"/>
                  </a:cubicBezTo>
                  <a:lnTo>
                    <a:pt x="1389" y="9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5"/>
            <p:cNvSpPr/>
            <p:nvPr/>
          </p:nvSpPr>
          <p:spPr>
            <a:xfrm>
              <a:off x="3461671" y="3466498"/>
              <a:ext cx="146502" cy="92055"/>
            </a:xfrm>
            <a:custGeom>
              <a:rect b="b" l="l" r="r" t="t"/>
              <a:pathLst>
                <a:path extrusionOk="0" h="3182" w="5064">
                  <a:moveTo>
                    <a:pt x="2241" y="0"/>
                  </a:moveTo>
                  <a:cubicBezTo>
                    <a:pt x="1703" y="0"/>
                    <a:pt x="1120" y="314"/>
                    <a:pt x="852" y="807"/>
                  </a:cubicBezTo>
                  <a:lnTo>
                    <a:pt x="0" y="2330"/>
                  </a:lnTo>
                  <a:lnTo>
                    <a:pt x="1120" y="2778"/>
                  </a:lnTo>
                  <a:cubicBezTo>
                    <a:pt x="1643" y="2526"/>
                    <a:pt x="2202" y="2404"/>
                    <a:pt x="2757" y="2404"/>
                  </a:cubicBezTo>
                  <a:cubicBezTo>
                    <a:pt x="3581" y="2404"/>
                    <a:pt x="4394" y="2673"/>
                    <a:pt x="5064" y="3182"/>
                  </a:cubicBezTo>
                  <a:lnTo>
                    <a:pt x="3764" y="807"/>
                  </a:lnTo>
                  <a:cubicBezTo>
                    <a:pt x="3495" y="314"/>
                    <a:pt x="2913" y="0"/>
                    <a:pt x="237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5"/>
            <p:cNvSpPr/>
            <p:nvPr/>
          </p:nvSpPr>
          <p:spPr>
            <a:xfrm>
              <a:off x="3303511" y="3732249"/>
              <a:ext cx="124486" cy="140021"/>
            </a:xfrm>
            <a:custGeom>
              <a:rect b="b" l="l" r="r" t="t"/>
              <a:pathLst>
                <a:path extrusionOk="0" h="4840" w="4303">
                  <a:moveTo>
                    <a:pt x="1614" y="0"/>
                  </a:moveTo>
                  <a:lnTo>
                    <a:pt x="224" y="2465"/>
                  </a:lnTo>
                  <a:cubicBezTo>
                    <a:pt x="90" y="2689"/>
                    <a:pt x="0" y="2957"/>
                    <a:pt x="0" y="3226"/>
                  </a:cubicBezTo>
                  <a:cubicBezTo>
                    <a:pt x="0" y="4123"/>
                    <a:pt x="717" y="4839"/>
                    <a:pt x="1614" y="4839"/>
                  </a:cubicBezTo>
                  <a:lnTo>
                    <a:pt x="2286" y="4839"/>
                  </a:lnTo>
                  <a:cubicBezTo>
                    <a:pt x="2106" y="4481"/>
                    <a:pt x="2151" y="4033"/>
                    <a:pt x="2465" y="3630"/>
                  </a:cubicBezTo>
                  <a:lnTo>
                    <a:pt x="4302" y="896"/>
                  </a:lnTo>
                  <a:lnTo>
                    <a:pt x="4302" y="896"/>
                  </a:lnTo>
                  <a:cubicBezTo>
                    <a:pt x="3406" y="1031"/>
                    <a:pt x="3361" y="1120"/>
                    <a:pt x="3182" y="1120"/>
                  </a:cubicBezTo>
                  <a:cubicBezTo>
                    <a:pt x="2779" y="1120"/>
                    <a:pt x="2375" y="941"/>
                    <a:pt x="2106" y="583"/>
                  </a:cubicBezTo>
                  <a:lnTo>
                    <a:pt x="161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5"/>
            <p:cNvSpPr/>
            <p:nvPr/>
          </p:nvSpPr>
          <p:spPr>
            <a:xfrm>
              <a:off x="3530380" y="3563732"/>
              <a:ext cx="158160" cy="267053"/>
            </a:xfrm>
            <a:custGeom>
              <a:rect b="b" l="l" r="r" t="t"/>
              <a:pathLst>
                <a:path extrusionOk="0" h="9231" w="5467">
                  <a:moveTo>
                    <a:pt x="473" y="1"/>
                  </a:moveTo>
                  <a:cubicBezTo>
                    <a:pt x="314" y="1"/>
                    <a:pt x="156" y="15"/>
                    <a:pt x="0" y="45"/>
                  </a:cubicBezTo>
                  <a:cubicBezTo>
                    <a:pt x="2465" y="2151"/>
                    <a:pt x="4033" y="4974"/>
                    <a:pt x="4571" y="7886"/>
                  </a:cubicBezTo>
                  <a:cubicBezTo>
                    <a:pt x="4571" y="7886"/>
                    <a:pt x="4615" y="8155"/>
                    <a:pt x="4795" y="9231"/>
                  </a:cubicBezTo>
                  <a:lnTo>
                    <a:pt x="4929" y="9096"/>
                  </a:lnTo>
                  <a:cubicBezTo>
                    <a:pt x="5332" y="8558"/>
                    <a:pt x="5467" y="7886"/>
                    <a:pt x="5422" y="7169"/>
                  </a:cubicBezTo>
                  <a:lnTo>
                    <a:pt x="5377" y="6318"/>
                  </a:lnTo>
                  <a:cubicBezTo>
                    <a:pt x="5153" y="4033"/>
                    <a:pt x="3988" y="1882"/>
                    <a:pt x="2106" y="538"/>
                  </a:cubicBezTo>
                  <a:cubicBezTo>
                    <a:pt x="1615" y="187"/>
                    <a:pt x="1042" y="1"/>
                    <a:pt x="47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5"/>
            <p:cNvSpPr/>
            <p:nvPr/>
          </p:nvSpPr>
          <p:spPr>
            <a:xfrm>
              <a:off x="3364437" y="3557222"/>
              <a:ext cx="282617" cy="315048"/>
            </a:xfrm>
            <a:custGeom>
              <a:rect b="b" l="l" r="r" t="t"/>
              <a:pathLst>
                <a:path extrusionOk="0" h="10890" w="9769">
                  <a:moveTo>
                    <a:pt x="3227" y="2734"/>
                  </a:moveTo>
                  <a:cubicBezTo>
                    <a:pt x="3451" y="2734"/>
                    <a:pt x="3675" y="2958"/>
                    <a:pt x="3675" y="3182"/>
                  </a:cubicBezTo>
                  <a:cubicBezTo>
                    <a:pt x="3675" y="3406"/>
                    <a:pt x="3496" y="3630"/>
                    <a:pt x="3227" y="3630"/>
                  </a:cubicBezTo>
                  <a:cubicBezTo>
                    <a:pt x="3003" y="3630"/>
                    <a:pt x="2734" y="3406"/>
                    <a:pt x="2734" y="3182"/>
                  </a:cubicBezTo>
                  <a:cubicBezTo>
                    <a:pt x="2734" y="2958"/>
                    <a:pt x="3003" y="2734"/>
                    <a:pt x="3227" y="2734"/>
                  </a:cubicBezTo>
                  <a:close/>
                  <a:moveTo>
                    <a:pt x="2678" y="1"/>
                  </a:moveTo>
                  <a:cubicBezTo>
                    <a:pt x="2456" y="1"/>
                    <a:pt x="2241" y="171"/>
                    <a:pt x="2241" y="449"/>
                  </a:cubicBezTo>
                  <a:lnTo>
                    <a:pt x="2107" y="1883"/>
                  </a:lnTo>
                  <a:cubicBezTo>
                    <a:pt x="2107" y="1928"/>
                    <a:pt x="2017" y="2062"/>
                    <a:pt x="2017" y="2107"/>
                  </a:cubicBezTo>
                  <a:lnTo>
                    <a:pt x="135" y="4840"/>
                  </a:lnTo>
                  <a:cubicBezTo>
                    <a:pt x="0" y="5019"/>
                    <a:pt x="0" y="5243"/>
                    <a:pt x="135" y="5423"/>
                  </a:cubicBezTo>
                  <a:lnTo>
                    <a:pt x="673" y="6140"/>
                  </a:lnTo>
                  <a:cubicBezTo>
                    <a:pt x="783" y="6250"/>
                    <a:pt x="924" y="6331"/>
                    <a:pt x="1046" y="6331"/>
                  </a:cubicBezTo>
                  <a:cubicBezTo>
                    <a:pt x="1072" y="6331"/>
                    <a:pt x="1097" y="6327"/>
                    <a:pt x="1121" y="6319"/>
                  </a:cubicBezTo>
                  <a:lnTo>
                    <a:pt x="3092" y="5871"/>
                  </a:lnTo>
                  <a:cubicBezTo>
                    <a:pt x="3142" y="5854"/>
                    <a:pt x="3191" y="5846"/>
                    <a:pt x="3238" y="5846"/>
                  </a:cubicBezTo>
                  <a:cubicBezTo>
                    <a:pt x="3565" y="5846"/>
                    <a:pt x="3776" y="6229"/>
                    <a:pt x="3540" y="6543"/>
                  </a:cubicBezTo>
                  <a:lnTo>
                    <a:pt x="1076" y="10173"/>
                  </a:lnTo>
                  <a:cubicBezTo>
                    <a:pt x="852" y="10441"/>
                    <a:pt x="1076" y="10889"/>
                    <a:pt x="1479" y="10889"/>
                  </a:cubicBezTo>
                  <a:lnTo>
                    <a:pt x="9276" y="10889"/>
                  </a:lnTo>
                  <a:cubicBezTo>
                    <a:pt x="9545" y="10889"/>
                    <a:pt x="9769" y="10665"/>
                    <a:pt x="9724" y="10397"/>
                  </a:cubicBezTo>
                  <a:lnTo>
                    <a:pt x="9410" y="8291"/>
                  </a:lnTo>
                  <a:cubicBezTo>
                    <a:pt x="8918" y="5423"/>
                    <a:pt x="7394" y="2824"/>
                    <a:pt x="5243" y="987"/>
                  </a:cubicBezTo>
                  <a:lnTo>
                    <a:pt x="2868" y="46"/>
                  </a:lnTo>
                  <a:cubicBezTo>
                    <a:pt x="2808" y="15"/>
                    <a:pt x="2743" y="1"/>
                    <a:pt x="267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5"/>
          <p:cNvGrpSpPr/>
          <p:nvPr/>
        </p:nvGrpSpPr>
        <p:grpSpPr>
          <a:xfrm>
            <a:off x="2560704" y="2750914"/>
            <a:ext cx="447258" cy="447258"/>
            <a:chOff x="2560704" y="2750914"/>
            <a:chExt cx="447258" cy="447258"/>
          </a:xfrm>
        </p:grpSpPr>
        <p:sp>
          <p:nvSpPr>
            <p:cNvPr id="1502" name="Google Shape;1502;p65"/>
            <p:cNvSpPr/>
            <p:nvPr/>
          </p:nvSpPr>
          <p:spPr>
            <a:xfrm>
              <a:off x="2585323" y="2837762"/>
              <a:ext cx="404499" cy="265780"/>
            </a:xfrm>
            <a:custGeom>
              <a:rect b="b" l="l" r="r" t="t"/>
              <a:pathLst>
                <a:path extrusionOk="0" h="9187" w="13982">
                  <a:moveTo>
                    <a:pt x="3272" y="5736"/>
                  </a:moveTo>
                  <a:cubicBezTo>
                    <a:pt x="3496" y="5736"/>
                    <a:pt x="3720" y="5960"/>
                    <a:pt x="3720" y="6184"/>
                  </a:cubicBezTo>
                  <a:cubicBezTo>
                    <a:pt x="3720" y="6408"/>
                    <a:pt x="3496" y="6632"/>
                    <a:pt x="3272" y="6632"/>
                  </a:cubicBezTo>
                  <a:lnTo>
                    <a:pt x="1793" y="6632"/>
                  </a:lnTo>
                  <a:cubicBezTo>
                    <a:pt x="1569" y="6632"/>
                    <a:pt x="1345" y="6408"/>
                    <a:pt x="1345" y="6184"/>
                  </a:cubicBezTo>
                  <a:cubicBezTo>
                    <a:pt x="1345" y="5960"/>
                    <a:pt x="1525" y="5736"/>
                    <a:pt x="1793" y="5736"/>
                  </a:cubicBezTo>
                  <a:close/>
                  <a:moveTo>
                    <a:pt x="4661" y="7439"/>
                  </a:moveTo>
                  <a:cubicBezTo>
                    <a:pt x="4885" y="7439"/>
                    <a:pt x="5109" y="7663"/>
                    <a:pt x="5109" y="7887"/>
                  </a:cubicBezTo>
                  <a:cubicBezTo>
                    <a:pt x="5109" y="8111"/>
                    <a:pt x="4930" y="8335"/>
                    <a:pt x="4661" y="8335"/>
                  </a:cubicBezTo>
                  <a:lnTo>
                    <a:pt x="1749" y="8335"/>
                  </a:lnTo>
                  <a:cubicBezTo>
                    <a:pt x="1525" y="8335"/>
                    <a:pt x="1300" y="8111"/>
                    <a:pt x="1300" y="7887"/>
                  </a:cubicBezTo>
                  <a:cubicBezTo>
                    <a:pt x="1300" y="7663"/>
                    <a:pt x="1525" y="7439"/>
                    <a:pt x="1749" y="7439"/>
                  </a:cubicBezTo>
                  <a:close/>
                  <a:moveTo>
                    <a:pt x="12055" y="7439"/>
                  </a:moveTo>
                  <a:cubicBezTo>
                    <a:pt x="12279" y="7439"/>
                    <a:pt x="12503" y="7663"/>
                    <a:pt x="12503" y="7887"/>
                  </a:cubicBezTo>
                  <a:cubicBezTo>
                    <a:pt x="12503" y="8111"/>
                    <a:pt x="12324" y="8335"/>
                    <a:pt x="12055" y="8335"/>
                  </a:cubicBezTo>
                  <a:lnTo>
                    <a:pt x="10576" y="8335"/>
                  </a:lnTo>
                  <a:cubicBezTo>
                    <a:pt x="10352" y="8335"/>
                    <a:pt x="10128" y="8111"/>
                    <a:pt x="10128" y="7887"/>
                  </a:cubicBezTo>
                  <a:cubicBezTo>
                    <a:pt x="10128" y="7663"/>
                    <a:pt x="10352" y="7439"/>
                    <a:pt x="10576" y="7439"/>
                  </a:cubicBezTo>
                  <a:close/>
                  <a:moveTo>
                    <a:pt x="1345" y="1"/>
                  </a:moveTo>
                  <a:cubicBezTo>
                    <a:pt x="628" y="1"/>
                    <a:pt x="1" y="583"/>
                    <a:pt x="1" y="1345"/>
                  </a:cubicBezTo>
                  <a:lnTo>
                    <a:pt x="1" y="9186"/>
                  </a:lnTo>
                  <a:lnTo>
                    <a:pt x="13982" y="9186"/>
                  </a:lnTo>
                  <a:lnTo>
                    <a:pt x="13982" y="1345"/>
                  </a:lnTo>
                  <a:lnTo>
                    <a:pt x="13937" y="1345"/>
                  </a:lnTo>
                  <a:cubicBezTo>
                    <a:pt x="13937" y="583"/>
                    <a:pt x="13354" y="1"/>
                    <a:pt x="12592" y="1"/>
                  </a:cubicBezTo>
                  <a:lnTo>
                    <a:pt x="11248" y="1"/>
                  </a:lnTo>
                  <a:lnTo>
                    <a:pt x="11248" y="1031"/>
                  </a:lnTo>
                  <a:cubicBezTo>
                    <a:pt x="11248" y="3227"/>
                    <a:pt x="9814" y="5243"/>
                    <a:pt x="7619" y="5871"/>
                  </a:cubicBezTo>
                  <a:lnTo>
                    <a:pt x="7350" y="5915"/>
                  </a:lnTo>
                  <a:cubicBezTo>
                    <a:pt x="7238" y="5938"/>
                    <a:pt x="7103" y="5949"/>
                    <a:pt x="6969" y="5949"/>
                  </a:cubicBezTo>
                  <a:cubicBezTo>
                    <a:pt x="6834" y="5949"/>
                    <a:pt x="6700" y="5938"/>
                    <a:pt x="6588" y="5915"/>
                  </a:cubicBezTo>
                  <a:lnTo>
                    <a:pt x="6319" y="5871"/>
                  </a:lnTo>
                  <a:cubicBezTo>
                    <a:pt x="4213" y="5243"/>
                    <a:pt x="2690" y="3272"/>
                    <a:pt x="2690" y="1031"/>
                  </a:cubicBezTo>
                  <a:lnTo>
                    <a:pt x="269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5"/>
            <p:cNvSpPr/>
            <p:nvPr/>
          </p:nvSpPr>
          <p:spPr>
            <a:xfrm>
              <a:off x="2560704" y="3129434"/>
              <a:ext cx="447258" cy="68738"/>
            </a:xfrm>
            <a:custGeom>
              <a:rect b="b" l="l" r="r" t="t"/>
              <a:pathLst>
                <a:path extrusionOk="0" h="2376" w="15460">
                  <a:moveTo>
                    <a:pt x="449" y="1"/>
                  </a:moveTo>
                  <a:cubicBezTo>
                    <a:pt x="225" y="1"/>
                    <a:pt x="1" y="225"/>
                    <a:pt x="1" y="449"/>
                  </a:cubicBezTo>
                  <a:lnTo>
                    <a:pt x="1" y="1031"/>
                  </a:lnTo>
                  <a:cubicBezTo>
                    <a:pt x="1" y="1793"/>
                    <a:pt x="628" y="2376"/>
                    <a:pt x="1345" y="2376"/>
                  </a:cubicBezTo>
                  <a:lnTo>
                    <a:pt x="1972" y="2376"/>
                  </a:lnTo>
                  <a:lnTo>
                    <a:pt x="1972" y="1659"/>
                  </a:lnTo>
                  <a:cubicBezTo>
                    <a:pt x="1972" y="1435"/>
                    <a:pt x="2196" y="1210"/>
                    <a:pt x="2420" y="1210"/>
                  </a:cubicBezTo>
                  <a:cubicBezTo>
                    <a:pt x="2644" y="1210"/>
                    <a:pt x="2868" y="1435"/>
                    <a:pt x="2868" y="1659"/>
                  </a:cubicBezTo>
                  <a:lnTo>
                    <a:pt x="2868" y="2376"/>
                  </a:lnTo>
                  <a:lnTo>
                    <a:pt x="3675" y="2376"/>
                  </a:lnTo>
                  <a:lnTo>
                    <a:pt x="3675" y="1659"/>
                  </a:lnTo>
                  <a:cubicBezTo>
                    <a:pt x="3675" y="1435"/>
                    <a:pt x="3899" y="1210"/>
                    <a:pt x="4123" y="1210"/>
                  </a:cubicBezTo>
                  <a:cubicBezTo>
                    <a:pt x="4347" y="1210"/>
                    <a:pt x="4571" y="1435"/>
                    <a:pt x="4571" y="1659"/>
                  </a:cubicBezTo>
                  <a:lnTo>
                    <a:pt x="4571" y="2376"/>
                  </a:lnTo>
                  <a:lnTo>
                    <a:pt x="5333" y="2376"/>
                  </a:lnTo>
                  <a:lnTo>
                    <a:pt x="5333" y="1659"/>
                  </a:lnTo>
                  <a:cubicBezTo>
                    <a:pt x="5333" y="1435"/>
                    <a:pt x="5557" y="1210"/>
                    <a:pt x="5781" y="1210"/>
                  </a:cubicBezTo>
                  <a:cubicBezTo>
                    <a:pt x="6005" y="1210"/>
                    <a:pt x="6229" y="1435"/>
                    <a:pt x="6229" y="1659"/>
                  </a:cubicBezTo>
                  <a:lnTo>
                    <a:pt x="6229" y="2376"/>
                  </a:lnTo>
                  <a:lnTo>
                    <a:pt x="9187" y="2376"/>
                  </a:lnTo>
                  <a:lnTo>
                    <a:pt x="9187" y="1659"/>
                  </a:lnTo>
                  <a:cubicBezTo>
                    <a:pt x="9187" y="1435"/>
                    <a:pt x="9411" y="1210"/>
                    <a:pt x="9635" y="1210"/>
                  </a:cubicBezTo>
                  <a:cubicBezTo>
                    <a:pt x="9859" y="1210"/>
                    <a:pt x="10083" y="1435"/>
                    <a:pt x="10083" y="1659"/>
                  </a:cubicBezTo>
                  <a:lnTo>
                    <a:pt x="10083" y="2376"/>
                  </a:lnTo>
                  <a:lnTo>
                    <a:pt x="10889" y="2376"/>
                  </a:lnTo>
                  <a:lnTo>
                    <a:pt x="10889" y="1659"/>
                  </a:lnTo>
                  <a:cubicBezTo>
                    <a:pt x="10889" y="1435"/>
                    <a:pt x="11113" y="1210"/>
                    <a:pt x="11337" y="1210"/>
                  </a:cubicBezTo>
                  <a:cubicBezTo>
                    <a:pt x="11561" y="1210"/>
                    <a:pt x="11785" y="1435"/>
                    <a:pt x="11785" y="1659"/>
                  </a:cubicBezTo>
                  <a:lnTo>
                    <a:pt x="11785" y="2376"/>
                  </a:lnTo>
                  <a:lnTo>
                    <a:pt x="12547" y="2376"/>
                  </a:lnTo>
                  <a:lnTo>
                    <a:pt x="12547" y="1659"/>
                  </a:lnTo>
                  <a:cubicBezTo>
                    <a:pt x="12547" y="1435"/>
                    <a:pt x="12771" y="1210"/>
                    <a:pt x="12995" y="1210"/>
                  </a:cubicBezTo>
                  <a:cubicBezTo>
                    <a:pt x="13219" y="1210"/>
                    <a:pt x="13443" y="1435"/>
                    <a:pt x="13443" y="1659"/>
                  </a:cubicBezTo>
                  <a:lnTo>
                    <a:pt x="13443" y="2376"/>
                  </a:lnTo>
                  <a:lnTo>
                    <a:pt x="14071" y="2376"/>
                  </a:lnTo>
                  <a:cubicBezTo>
                    <a:pt x="14788" y="2376"/>
                    <a:pt x="15415" y="1793"/>
                    <a:pt x="15415" y="1031"/>
                  </a:cubicBezTo>
                  <a:lnTo>
                    <a:pt x="15415" y="449"/>
                  </a:lnTo>
                  <a:cubicBezTo>
                    <a:pt x="15460" y="135"/>
                    <a:pt x="15325" y="1"/>
                    <a:pt x="1501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5"/>
            <p:cNvSpPr/>
            <p:nvPr/>
          </p:nvSpPr>
          <p:spPr>
            <a:xfrm>
              <a:off x="2687736" y="2750914"/>
              <a:ext cx="194496" cy="232076"/>
            </a:xfrm>
            <a:custGeom>
              <a:rect b="b" l="l" r="r" t="t"/>
              <a:pathLst>
                <a:path extrusionOk="0" h="8022" w="6723">
                  <a:moveTo>
                    <a:pt x="5244" y="2409"/>
                  </a:moveTo>
                  <a:cubicBezTo>
                    <a:pt x="5356" y="2409"/>
                    <a:pt x="5468" y="2442"/>
                    <a:pt x="5557" y="2510"/>
                  </a:cubicBezTo>
                  <a:cubicBezTo>
                    <a:pt x="5692" y="2689"/>
                    <a:pt x="5692" y="3003"/>
                    <a:pt x="5557" y="3137"/>
                  </a:cubicBezTo>
                  <a:lnTo>
                    <a:pt x="3675" y="4974"/>
                  </a:lnTo>
                  <a:cubicBezTo>
                    <a:pt x="3608" y="5064"/>
                    <a:pt x="3496" y="5109"/>
                    <a:pt x="3384" y="5109"/>
                  </a:cubicBezTo>
                  <a:cubicBezTo>
                    <a:pt x="3272" y="5109"/>
                    <a:pt x="3160" y="5064"/>
                    <a:pt x="3093" y="4974"/>
                  </a:cubicBezTo>
                  <a:lnTo>
                    <a:pt x="2107" y="4033"/>
                  </a:lnTo>
                  <a:cubicBezTo>
                    <a:pt x="1883" y="3854"/>
                    <a:pt x="1883" y="3585"/>
                    <a:pt x="2062" y="3451"/>
                  </a:cubicBezTo>
                  <a:cubicBezTo>
                    <a:pt x="2152" y="3361"/>
                    <a:pt x="2264" y="3316"/>
                    <a:pt x="2376" y="3316"/>
                  </a:cubicBezTo>
                  <a:cubicBezTo>
                    <a:pt x="2488" y="3316"/>
                    <a:pt x="2600" y="3361"/>
                    <a:pt x="2690" y="3451"/>
                  </a:cubicBezTo>
                  <a:lnTo>
                    <a:pt x="3362" y="4123"/>
                  </a:lnTo>
                  <a:lnTo>
                    <a:pt x="4930" y="2510"/>
                  </a:lnTo>
                  <a:cubicBezTo>
                    <a:pt x="5020" y="2442"/>
                    <a:pt x="5132" y="2409"/>
                    <a:pt x="5244" y="2409"/>
                  </a:cubicBezTo>
                  <a:close/>
                  <a:moveTo>
                    <a:pt x="3345" y="0"/>
                  </a:moveTo>
                  <a:cubicBezTo>
                    <a:pt x="3250" y="0"/>
                    <a:pt x="3160" y="45"/>
                    <a:pt x="3093" y="135"/>
                  </a:cubicBezTo>
                  <a:cubicBezTo>
                    <a:pt x="2286" y="807"/>
                    <a:pt x="1345" y="1076"/>
                    <a:pt x="449" y="1076"/>
                  </a:cubicBezTo>
                  <a:cubicBezTo>
                    <a:pt x="225" y="1076"/>
                    <a:pt x="1" y="1300"/>
                    <a:pt x="1" y="1524"/>
                  </a:cubicBezTo>
                  <a:lnTo>
                    <a:pt x="1" y="4033"/>
                  </a:lnTo>
                  <a:cubicBezTo>
                    <a:pt x="1" y="5826"/>
                    <a:pt x="1166" y="7483"/>
                    <a:pt x="2958" y="7976"/>
                  </a:cubicBezTo>
                  <a:lnTo>
                    <a:pt x="3227" y="8021"/>
                  </a:lnTo>
                  <a:lnTo>
                    <a:pt x="3451" y="8021"/>
                  </a:lnTo>
                  <a:lnTo>
                    <a:pt x="3765" y="7976"/>
                  </a:lnTo>
                  <a:cubicBezTo>
                    <a:pt x="5468" y="7483"/>
                    <a:pt x="6722" y="5826"/>
                    <a:pt x="6722" y="4033"/>
                  </a:cubicBezTo>
                  <a:lnTo>
                    <a:pt x="6722" y="1524"/>
                  </a:lnTo>
                  <a:cubicBezTo>
                    <a:pt x="6722" y="1300"/>
                    <a:pt x="6498" y="1076"/>
                    <a:pt x="6274" y="1076"/>
                  </a:cubicBezTo>
                  <a:cubicBezTo>
                    <a:pt x="5333" y="1076"/>
                    <a:pt x="4437" y="762"/>
                    <a:pt x="3631" y="135"/>
                  </a:cubicBezTo>
                  <a:cubicBezTo>
                    <a:pt x="3541" y="45"/>
                    <a:pt x="3440" y="0"/>
                    <a:pt x="33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65"/>
          <p:cNvSpPr/>
          <p:nvPr/>
        </p:nvSpPr>
        <p:spPr>
          <a:xfrm>
            <a:off x="2574967" y="3519642"/>
            <a:ext cx="447258" cy="356504"/>
          </a:xfrm>
          <a:custGeom>
            <a:rect b="b" l="l" r="r" t="t"/>
            <a:pathLst>
              <a:path extrusionOk="0" h="12323" w="15460">
                <a:moveTo>
                  <a:pt x="7708" y="941"/>
                </a:moveTo>
                <a:cubicBezTo>
                  <a:pt x="8559" y="941"/>
                  <a:pt x="9142" y="1613"/>
                  <a:pt x="9142" y="2420"/>
                </a:cubicBezTo>
                <a:lnTo>
                  <a:pt x="9142" y="3182"/>
                </a:lnTo>
                <a:lnTo>
                  <a:pt x="6229" y="3182"/>
                </a:lnTo>
                <a:lnTo>
                  <a:pt x="6229" y="2420"/>
                </a:lnTo>
                <a:cubicBezTo>
                  <a:pt x="6229" y="1569"/>
                  <a:pt x="6901" y="941"/>
                  <a:pt x="7708" y="941"/>
                </a:cubicBezTo>
                <a:close/>
                <a:moveTo>
                  <a:pt x="7753" y="5377"/>
                </a:moveTo>
                <a:cubicBezTo>
                  <a:pt x="7977" y="5377"/>
                  <a:pt x="8201" y="5601"/>
                  <a:pt x="8201" y="5826"/>
                </a:cubicBezTo>
                <a:lnTo>
                  <a:pt x="8201" y="7035"/>
                </a:lnTo>
                <a:cubicBezTo>
                  <a:pt x="8201" y="7259"/>
                  <a:pt x="7977" y="7483"/>
                  <a:pt x="7753" y="7483"/>
                </a:cubicBezTo>
                <a:cubicBezTo>
                  <a:pt x="7529" y="7483"/>
                  <a:pt x="7304" y="7259"/>
                  <a:pt x="7304" y="7035"/>
                </a:cubicBezTo>
                <a:lnTo>
                  <a:pt x="7304" y="5826"/>
                </a:lnTo>
                <a:cubicBezTo>
                  <a:pt x="7304" y="5601"/>
                  <a:pt x="7529" y="5377"/>
                  <a:pt x="7753" y="5377"/>
                </a:cubicBezTo>
                <a:close/>
                <a:moveTo>
                  <a:pt x="7753" y="0"/>
                </a:moveTo>
                <a:cubicBezTo>
                  <a:pt x="6408" y="0"/>
                  <a:pt x="5333" y="1076"/>
                  <a:pt x="5333" y="2420"/>
                </a:cubicBezTo>
                <a:lnTo>
                  <a:pt x="5333" y="3227"/>
                </a:lnTo>
                <a:cubicBezTo>
                  <a:pt x="5019" y="3361"/>
                  <a:pt x="4706" y="3585"/>
                  <a:pt x="4481" y="3899"/>
                </a:cubicBezTo>
                <a:lnTo>
                  <a:pt x="3765" y="3899"/>
                </a:lnTo>
                <a:cubicBezTo>
                  <a:pt x="3496" y="3899"/>
                  <a:pt x="3316" y="3675"/>
                  <a:pt x="3316" y="3451"/>
                </a:cubicBezTo>
                <a:lnTo>
                  <a:pt x="3316" y="2241"/>
                </a:lnTo>
                <a:cubicBezTo>
                  <a:pt x="3675" y="2062"/>
                  <a:pt x="3944" y="1658"/>
                  <a:pt x="3944" y="1300"/>
                </a:cubicBezTo>
                <a:cubicBezTo>
                  <a:pt x="3944" y="717"/>
                  <a:pt x="3496" y="224"/>
                  <a:pt x="2868" y="224"/>
                </a:cubicBezTo>
                <a:cubicBezTo>
                  <a:pt x="2241" y="224"/>
                  <a:pt x="1793" y="672"/>
                  <a:pt x="1793" y="1300"/>
                </a:cubicBezTo>
                <a:cubicBezTo>
                  <a:pt x="1793" y="1748"/>
                  <a:pt x="2017" y="2062"/>
                  <a:pt x="2420" y="2241"/>
                </a:cubicBezTo>
                <a:lnTo>
                  <a:pt x="2420" y="3451"/>
                </a:lnTo>
                <a:cubicBezTo>
                  <a:pt x="2420" y="4257"/>
                  <a:pt x="3048" y="4795"/>
                  <a:pt x="3809" y="4795"/>
                </a:cubicBezTo>
                <a:lnTo>
                  <a:pt x="4392" y="4795"/>
                </a:lnTo>
                <a:lnTo>
                  <a:pt x="4392" y="5826"/>
                </a:lnTo>
                <a:lnTo>
                  <a:pt x="2017" y="5826"/>
                </a:lnTo>
                <a:cubicBezTo>
                  <a:pt x="1883" y="5467"/>
                  <a:pt x="1479" y="5198"/>
                  <a:pt x="1076" y="5198"/>
                </a:cubicBezTo>
                <a:cubicBezTo>
                  <a:pt x="538" y="5198"/>
                  <a:pt x="1" y="5646"/>
                  <a:pt x="1" y="6274"/>
                </a:cubicBezTo>
                <a:cubicBezTo>
                  <a:pt x="1" y="6811"/>
                  <a:pt x="449" y="7349"/>
                  <a:pt x="1076" y="7349"/>
                </a:cubicBezTo>
                <a:cubicBezTo>
                  <a:pt x="1524" y="7349"/>
                  <a:pt x="1883" y="7125"/>
                  <a:pt x="2017" y="6722"/>
                </a:cubicBezTo>
                <a:lnTo>
                  <a:pt x="4392" y="6722"/>
                </a:lnTo>
                <a:lnTo>
                  <a:pt x="4392" y="7708"/>
                </a:lnTo>
                <a:lnTo>
                  <a:pt x="3809" y="7708"/>
                </a:lnTo>
                <a:cubicBezTo>
                  <a:pt x="3048" y="7708"/>
                  <a:pt x="2420" y="8335"/>
                  <a:pt x="2420" y="9052"/>
                </a:cubicBezTo>
                <a:lnTo>
                  <a:pt x="2420" y="10262"/>
                </a:lnTo>
                <a:cubicBezTo>
                  <a:pt x="2107" y="10396"/>
                  <a:pt x="1793" y="10799"/>
                  <a:pt x="1793" y="11203"/>
                </a:cubicBezTo>
                <a:cubicBezTo>
                  <a:pt x="1793" y="11740"/>
                  <a:pt x="2241" y="12278"/>
                  <a:pt x="2868" y="12278"/>
                </a:cubicBezTo>
                <a:cubicBezTo>
                  <a:pt x="3496" y="12278"/>
                  <a:pt x="3944" y="11830"/>
                  <a:pt x="3944" y="11203"/>
                </a:cubicBezTo>
                <a:cubicBezTo>
                  <a:pt x="3944" y="10755"/>
                  <a:pt x="3720" y="10396"/>
                  <a:pt x="3316" y="10262"/>
                </a:cubicBezTo>
                <a:lnTo>
                  <a:pt x="3316" y="9141"/>
                </a:lnTo>
                <a:cubicBezTo>
                  <a:pt x="3316" y="8917"/>
                  <a:pt x="3540" y="8693"/>
                  <a:pt x="3765" y="8693"/>
                </a:cubicBezTo>
                <a:lnTo>
                  <a:pt x="4481" y="8693"/>
                </a:lnTo>
                <a:cubicBezTo>
                  <a:pt x="4706" y="9141"/>
                  <a:pt x="5154" y="9410"/>
                  <a:pt x="5736" y="9410"/>
                </a:cubicBezTo>
                <a:lnTo>
                  <a:pt x="9724" y="9410"/>
                </a:lnTo>
                <a:cubicBezTo>
                  <a:pt x="10217" y="9410"/>
                  <a:pt x="10665" y="9141"/>
                  <a:pt x="10934" y="8693"/>
                </a:cubicBezTo>
                <a:lnTo>
                  <a:pt x="11651" y="8693"/>
                </a:lnTo>
                <a:cubicBezTo>
                  <a:pt x="11965" y="8693"/>
                  <a:pt x="12099" y="8917"/>
                  <a:pt x="12099" y="9141"/>
                </a:cubicBezTo>
                <a:lnTo>
                  <a:pt x="12099" y="10306"/>
                </a:lnTo>
                <a:cubicBezTo>
                  <a:pt x="11785" y="10486"/>
                  <a:pt x="11517" y="10844"/>
                  <a:pt x="11517" y="11247"/>
                </a:cubicBezTo>
                <a:cubicBezTo>
                  <a:pt x="11517" y="11830"/>
                  <a:pt x="11965" y="12323"/>
                  <a:pt x="12547" y="12323"/>
                </a:cubicBezTo>
                <a:cubicBezTo>
                  <a:pt x="13130" y="12323"/>
                  <a:pt x="13623" y="11875"/>
                  <a:pt x="13623" y="11247"/>
                </a:cubicBezTo>
                <a:cubicBezTo>
                  <a:pt x="13623" y="10799"/>
                  <a:pt x="13399" y="10441"/>
                  <a:pt x="13040" y="10306"/>
                </a:cubicBezTo>
                <a:lnTo>
                  <a:pt x="13040" y="9141"/>
                </a:lnTo>
                <a:cubicBezTo>
                  <a:pt x="13040" y="8335"/>
                  <a:pt x="12413" y="7797"/>
                  <a:pt x="11606" y="7797"/>
                </a:cubicBezTo>
                <a:lnTo>
                  <a:pt x="11068" y="7797"/>
                </a:lnTo>
                <a:lnTo>
                  <a:pt x="11068" y="6767"/>
                </a:lnTo>
                <a:lnTo>
                  <a:pt x="13399" y="6767"/>
                </a:lnTo>
                <a:cubicBezTo>
                  <a:pt x="13578" y="7080"/>
                  <a:pt x="13981" y="7394"/>
                  <a:pt x="14384" y="7394"/>
                </a:cubicBezTo>
                <a:cubicBezTo>
                  <a:pt x="14922" y="7394"/>
                  <a:pt x="15415" y="6946"/>
                  <a:pt x="15415" y="6318"/>
                </a:cubicBezTo>
                <a:cubicBezTo>
                  <a:pt x="15460" y="5691"/>
                  <a:pt x="14967" y="5243"/>
                  <a:pt x="14429" y="5243"/>
                </a:cubicBezTo>
                <a:cubicBezTo>
                  <a:pt x="13981" y="5243"/>
                  <a:pt x="13623" y="5467"/>
                  <a:pt x="13488" y="5870"/>
                </a:cubicBezTo>
                <a:lnTo>
                  <a:pt x="11113" y="5870"/>
                </a:lnTo>
                <a:lnTo>
                  <a:pt x="11113" y="4840"/>
                </a:lnTo>
                <a:lnTo>
                  <a:pt x="11696" y="4840"/>
                </a:lnTo>
                <a:cubicBezTo>
                  <a:pt x="12458" y="4840"/>
                  <a:pt x="13085" y="4257"/>
                  <a:pt x="13085" y="3495"/>
                </a:cubicBezTo>
                <a:lnTo>
                  <a:pt x="13085" y="2286"/>
                </a:lnTo>
                <a:cubicBezTo>
                  <a:pt x="13399" y="2106"/>
                  <a:pt x="13667" y="1748"/>
                  <a:pt x="13667" y="1345"/>
                </a:cubicBezTo>
                <a:cubicBezTo>
                  <a:pt x="13667" y="762"/>
                  <a:pt x="13219" y="269"/>
                  <a:pt x="12637" y="269"/>
                </a:cubicBezTo>
                <a:cubicBezTo>
                  <a:pt x="12054" y="269"/>
                  <a:pt x="11561" y="717"/>
                  <a:pt x="11561" y="1345"/>
                </a:cubicBezTo>
                <a:cubicBezTo>
                  <a:pt x="11561" y="1793"/>
                  <a:pt x="11785" y="2106"/>
                  <a:pt x="12189" y="2286"/>
                </a:cubicBezTo>
                <a:lnTo>
                  <a:pt x="12189" y="3495"/>
                </a:lnTo>
                <a:cubicBezTo>
                  <a:pt x="12189" y="3719"/>
                  <a:pt x="11965" y="3988"/>
                  <a:pt x="11741" y="3988"/>
                </a:cubicBezTo>
                <a:lnTo>
                  <a:pt x="10979" y="3988"/>
                </a:lnTo>
                <a:cubicBezTo>
                  <a:pt x="10844" y="3630"/>
                  <a:pt x="10531" y="3406"/>
                  <a:pt x="10172" y="3316"/>
                </a:cubicBezTo>
                <a:lnTo>
                  <a:pt x="10172" y="2420"/>
                </a:lnTo>
                <a:cubicBezTo>
                  <a:pt x="10172" y="1076"/>
                  <a:pt x="9097" y="0"/>
                  <a:pt x="775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6" name="Google Shape;1506;p65"/>
          <p:cNvGrpSpPr/>
          <p:nvPr/>
        </p:nvGrpSpPr>
        <p:grpSpPr>
          <a:xfrm>
            <a:off x="1889210" y="2750902"/>
            <a:ext cx="391510" cy="447287"/>
            <a:chOff x="1889210" y="2665339"/>
            <a:chExt cx="391510" cy="447287"/>
          </a:xfrm>
        </p:grpSpPr>
        <p:sp>
          <p:nvSpPr>
            <p:cNvPr id="1507" name="Google Shape;1507;p65"/>
            <p:cNvSpPr/>
            <p:nvPr/>
          </p:nvSpPr>
          <p:spPr>
            <a:xfrm>
              <a:off x="1889210" y="3007581"/>
              <a:ext cx="388935" cy="105045"/>
            </a:xfrm>
            <a:custGeom>
              <a:rect b="b" l="l" r="r" t="t"/>
              <a:pathLst>
                <a:path extrusionOk="0" h="3631" w="13444">
                  <a:moveTo>
                    <a:pt x="0" y="1"/>
                  </a:moveTo>
                  <a:cubicBezTo>
                    <a:pt x="0" y="673"/>
                    <a:pt x="583" y="1166"/>
                    <a:pt x="1255" y="1166"/>
                  </a:cubicBezTo>
                  <a:lnTo>
                    <a:pt x="5153" y="1166"/>
                  </a:lnTo>
                  <a:lnTo>
                    <a:pt x="4840" y="2734"/>
                  </a:lnTo>
                  <a:lnTo>
                    <a:pt x="3271" y="2734"/>
                  </a:lnTo>
                  <a:cubicBezTo>
                    <a:pt x="3047" y="2734"/>
                    <a:pt x="2823" y="2958"/>
                    <a:pt x="2823" y="3182"/>
                  </a:cubicBezTo>
                  <a:cubicBezTo>
                    <a:pt x="2823" y="3406"/>
                    <a:pt x="3047" y="3630"/>
                    <a:pt x="3271" y="3630"/>
                  </a:cubicBezTo>
                  <a:lnTo>
                    <a:pt x="10082" y="3630"/>
                  </a:lnTo>
                  <a:cubicBezTo>
                    <a:pt x="10306" y="3630"/>
                    <a:pt x="10531" y="3406"/>
                    <a:pt x="10531" y="3182"/>
                  </a:cubicBezTo>
                  <a:cubicBezTo>
                    <a:pt x="10531" y="2958"/>
                    <a:pt x="10262" y="2734"/>
                    <a:pt x="10082" y="2734"/>
                  </a:cubicBezTo>
                  <a:lnTo>
                    <a:pt x="8514" y="2734"/>
                  </a:lnTo>
                  <a:lnTo>
                    <a:pt x="8200" y="1166"/>
                  </a:lnTo>
                  <a:lnTo>
                    <a:pt x="12099" y="1166"/>
                  </a:lnTo>
                  <a:cubicBezTo>
                    <a:pt x="12771" y="1166"/>
                    <a:pt x="13309" y="673"/>
                    <a:pt x="1344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5"/>
            <p:cNvSpPr/>
            <p:nvPr/>
          </p:nvSpPr>
          <p:spPr>
            <a:xfrm>
              <a:off x="1890512" y="2735350"/>
              <a:ext cx="390208" cy="245037"/>
            </a:xfrm>
            <a:custGeom>
              <a:rect b="b" l="l" r="r" t="t"/>
              <a:pathLst>
                <a:path extrusionOk="0" h="8470" w="13488">
                  <a:moveTo>
                    <a:pt x="2509" y="6543"/>
                  </a:moveTo>
                  <a:cubicBezTo>
                    <a:pt x="2733" y="6543"/>
                    <a:pt x="2958" y="6767"/>
                    <a:pt x="2958" y="6991"/>
                  </a:cubicBezTo>
                  <a:cubicBezTo>
                    <a:pt x="2958" y="7215"/>
                    <a:pt x="2733" y="7439"/>
                    <a:pt x="2509" y="7439"/>
                  </a:cubicBezTo>
                  <a:lnTo>
                    <a:pt x="2017" y="7439"/>
                  </a:lnTo>
                  <a:cubicBezTo>
                    <a:pt x="1792" y="7439"/>
                    <a:pt x="1568" y="7215"/>
                    <a:pt x="1568" y="6991"/>
                  </a:cubicBezTo>
                  <a:cubicBezTo>
                    <a:pt x="1568" y="6767"/>
                    <a:pt x="1792" y="6543"/>
                    <a:pt x="2017" y="6543"/>
                  </a:cubicBezTo>
                  <a:close/>
                  <a:moveTo>
                    <a:pt x="11202" y="6543"/>
                  </a:moveTo>
                  <a:cubicBezTo>
                    <a:pt x="11427" y="6543"/>
                    <a:pt x="11651" y="6767"/>
                    <a:pt x="11651" y="6991"/>
                  </a:cubicBezTo>
                  <a:cubicBezTo>
                    <a:pt x="11651" y="7215"/>
                    <a:pt x="11471" y="7439"/>
                    <a:pt x="11202" y="7439"/>
                  </a:cubicBezTo>
                  <a:lnTo>
                    <a:pt x="10665" y="7439"/>
                  </a:lnTo>
                  <a:cubicBezTo>
                    <a:pt x="10441" y="7439"/>
                    <a:pt x="10217" y="7215"/>
                    <a:pt x="10217" y="6991"/>
                  </a:cubicBezTo>
                  <a:cubicBezTo>
                    <a:pt x="10217" y="6767"/>
                    <a:pt x="10486" y="6543"/>
                    <a:pt x="10665" y="6543"/>
                  </a:cubicBezTo>
                  <a:close/>
                  <a:moveTo>
                    <a:pt x="1344" y="1"/>
                  </a:moveTo>
                  <a:cubicBezTo>
                    <a:pt x="627" y="1"/>
                    <a:pt x="0" y="628"/>
                    <a:pt x="0" y="1345"/>
                  </a:cubicBezTo>
                  <a:lnTo>
                    <a:pt x="0" y="8470"/>
                  </a:lnTo>
                  <a:lnTo>
                    <a:pt x="13488" y="8470"/>
                  </a:lnTo>
                  <a:lnTo>
                    <a:pt x="13488" y="1345"/>
                  </a:lnTo>
                  <a:cubicBezTo>
                    <a:pt x="13309" y="628"/>
                    <a:pt x="12771" y="1"/>
                    <a:pt x="11964" y="1"/>
                  </a:cubicBezTo>
                  <a:lnTo>
                    <a:pt x="10127" y="1"/>
                  </a:lnTo>
                  <a:lnTo>
                    <a:pt x="10082" y="45"/>
                  </a:lnTo>
                  <a:cubicBezTo>
                    <a:pt x="10127" y="90"/>
                    <a:pt x="10127" y="180"/>
                    <a:pt x="10127" y="225"/>
                  </a:cubicBezTo>
                  <a:lnTo>
                    <a:pt x="10172" y="225"/>
                  </a:lnTo>
                  <a:cubicBezTo>
                    <a:pt x="10934" y="225"/>
                    <a:pt x="11516" y="852"/>
                    <a:pt x="11516" y="1569"/>
                  </a:cubicBezTo>
                  <a:cubicBezTo>
                    <a:pt x="11516" y="2286"/>
                    <a:pt x="10934" y="2913"/>
                    <a:pt x="10172" y="2913"/>
                  </a:cubicBezTo>
                  <a:lnTo>
                    <a:pt x="10127" y="2913"/>
                  </a:lnTo>
                  <a:cubicBezTo>
                    <a:pt x="10127" y="2958"/>
                    <a:pt x="10082" y="3003"/>
                    <a:pt x="10082" y="3092"/>
                  </a:cubicBezTo>
                  <a:lnTo>
                    <a:pt x="10127" y="3137"/>
                  </a:lnTo>
                  <a:cubicBezTo>
                    <a:pt x="10620" y="3630"/>
                    <a:pt x="10620" y="4526"/>
                    <a:pt x="10127" y="5019"/>
                  </a:cubicBezTo>
                  <a:cubicBezTo>
                    <a:pt x="9881" y="5288"/>
                    <a:pt x="9533" y="5423"/>
                    <a:pt x="9186" y="5423"/>
                  </a:cubicBezTo>
                  <a:cubicBezTo>
                    <a:pt x="8839" y="5423"/>
                    <a:pt x="8492" y="5288"/>
                    <a:pt x="8245" y="5019"/>
                  </a:cubicBezTo>
                  <a:lnTo>
                    <a:pt x="8155" y="4974"/>
                  </a:lnTo>
                  <a:cubicBezTo>
                    <a:pt x="8111" y="5019"/>
                    <a:pt x="8066" y="5019"/>
                    <a:pt x="8021" y="5019"/>
                  </a:cubicBezTo>
                  <a:lnTo>
                    <a:pt x="8021" y="5109"/>
                  </a:lnTo>
                  <a:cubicBezTo>
                    <a:pt x="8021" y="5826"/>
                    <a:pt x="7394" y="6453"/>
                    <a:pt x="6677" y="6453"/>
                  </a:cubicBezTo>
                  <a:cubicBezTo>
                    <a:pt x="5915" y="6453"/>
                    <a:pt x="5332" y="5826"/>
                    <a:pt x="5332" y="5109"/>
                  </a:cubicBezTo>
                  <a:lnTo>
                    <a:pt x="5332" y="5019"/>
                  </a:lnTo>
                  <a:cubicBezTo>
                    <a:pt x="5243" y="5019"/>
                    <a:pt x="5198" y="4974"/>
                    <a:pt x="5153" y="4974"/>
                  </a:cubicBezTo>
                  <a:lnTo>
                    <a:pt x="5108" y="5019"/>
                  </a:lnTo>
                  <a:cubicBezTo>
                    <a:pt x="4840" y="5288"/>
                    <a:pt x="4481" y="5423"/>
                    <a:pt x="4128" y="5423"/>
                  </a:cubicBezTo>
                  <a:cubicBezTo>
                    <a:pt x="3775" y="5423"/>
                    <a:pt x="3428" y="5288"/>
                    <a:pt x="3182" y="5019"/>
                  </a:cubicBezTo>
                  <a:cubicBezTo>
                    <a:pt x="2689" y="4526"/>
                    <a:pt x="2689" y="3630"/>
                    <a:pt x="3182" y="3137"/>
                  </a:cubicBezTo>
                  <a:lnTo>
                    <a:pt x="3226" y="3092"/>
                  </a:lnTo>
                  <a:cubicBezTo>
                    <a:pt x="3182" y="3003"/>
                    <a:pt x="3182" y="2958"/>
                    <a:pt x="3182" y="2913"/>
                  </a:cubicBezTo>
                  <a:lnTo>
                    <a:pt x="3137" y="2913"/>
                  </a:lnTo>
                  <a:cubicBezTo>
                    <a:pt x="2375" y="2913"/>
                    <a:pt x="1792" y="2286"/>
                    <a:pt x="1792" y="1569"/>
                  </a:cubicBezTo>
                  <a:cubicBezTo>
                    <a:pt x="1792" y="852"/>
                    <a:pt x="2375" y="225"/>
                    <a:pt x="3137" y="225"/>
                  </a:cubicBezTo>
                  <a:lnTo>
                    <a:pt x="3182" y="225"/>
                  </a:lnTo>
                  <a:cubicBezTo>
                    <a:pt x="3182" y="180"/>
                    <a:pt x="3226" y="90"/>
                    <a:pt x="3226" y="45"/>
                  </a:cubicBezTo>
                  <a:lnTo>
                    <a:pt x="318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a:off x="1963097" y="2665339"/>
              <a:ext cx="233378" cy="233378"/>
            </a:xfrm>
            <a:custGeom>
              <a:rect b="b" l="l" r="r" t="t"/>
              <a:pathLst>
                <a:path extrusionOk="0" h="8067" w="8067">
                  <a:moveTo>
                    <a:pt x="2689" y="3148"/>
                  </a:moveTo>
                  <a:cubicBezTo>
                    <a:pt x="2749" y="3148"/>
                    <a:pt x="2810" y="3159"/>
                    <a:pt x="2868" y="3182"/>
                  </a:cubicBezTo>
                  <a:lnTo>
                    <a:pt x="3361" y="3406"/>
                  </a:lnTo>
                  <a:cubicBezTo>
                    <a:pt x="3585" y="3541"/>
                    <a:pt x="3675" y="3810"/>
                    <a:pt x="3585" y="4034"/>
                  </a:cubicBezTo>
                  <a:cubicBezTo>
                    <a:pt x="3519" y="4200"/>
                    <a:pt x="3329" y="4292"/>
                    <a:pt x="3144" y="4292"/>
                  </a:cubicBezTo>
                  <a:cubicBezTo>
                    <a:pt x="3080" y="4292"/>
                    <a:pt x="3016" y="4281"/>
                    <a:pt x="2958" y="4258"/>
                  </a:cubicBezTo>
                  <a:lnTo>
                    <a:pt x="2465" y="4034"/>
                  </a:lnTo>
                  <a:cubicBezTo>
                    <a:pt x="2241" y="3854"/>
                    <a:pt x="2106" y="3630"/>
                    <a:pt x="2241" y="3406"/>
                  </a:cubicBezTo>
                  <a:cubicBezTo>
                    <a:pt x="2341" y="3240"/>
                    <a:pt x="2514" y="3148"/>
                    <a:pt x="2689" y="3148"/>
                  </a:cubicBezTo>
                  <a:close/>
                  <a:moveTo>
                    <a:pt x="5557" y="3148"/>
                  </a:moveTo>
                  <a:cubicBezTo>
                    <a:pt x="5732" y="3148"/>
                    <a:pt x="5905" y="3240"/>
                    <a:pt x="6005" y="3406"/>
                  </a:cubicBezTo>
                  <a:cubicBezTo>
                    <a:pt x="6095" y="3630"/>
                    <a:pt x="6005" y="3944"/>
                    <a:pt x="5781" y="4034"/>
                  </a:cubicBezTo>
                  <a:lnTo>
                    <a:pt x="5243" y="4258"/>
                  </a:lnTo>
                  <a:cubicBezTo>
                    <a:pt x="5185" y="4281"/>
                    <a:pt x="5124" y="4292"/>
                    <a:pt x="5064" y="4292"/>
                  </a:cubicBezTo>
                  <a:cubicBezTo>
                    <a:pt x="4892" y="4292"/>
                    <a:pt x="4727" y="4200"/>
                    <a:pt x="4661" y="4034"/>
                  </a:cubicBezTo>
                  <a:cubicBezTo>
                    <a:pt x="4526" y="3810"/>
                    <a:pt x="4661" y="3541"/>
                    <a:pt x="4885" y="3406"/>
                  </a:cubicBezTo>
                  <a:lnTo>
                    <a:pt x="5378" y="3182"/>
                  </a:lnTo>
                  <a:cubicBezTo>
                    <a:pt x="5435" y="3159"/>
                    <a:pt x="5496" y="3148"/>
                    <a:pt x="5557" y="3148"/>
                  </a:cubicBezTo>
                  <a:close/>
                  <a:moveTo>
                    <a:pt x="4033" y="1"/>
                  </a:moveTo>
                  <a:cubicBezTo>
                    <a:pt x="3809" y="1"/>
                    <a:pt x="3585" y="225"/>
                    <a:pt x="3585" y="449"/>
                  </a:cubicBezTo>
                  <a:lnTo>
                    <a:pt x="3585" y="1211"/>
                  </a:lnTo>
                  <a:cubicBezTo>
                    <a:pt x="3137" y="1300"/>
                    <a:pt x="2689" y="1524"/>
                    <a:pt x="2375" y="1748"/>
                  </a:cubicBezTo>
                  <a:lnTo>
                    <a:pt x="1793" y="1166"/>
                  </a:lnTo>
                  <a:cubicBezTo>
                    <a:pt x="1703" y="1076"/>
                    <a:pt x="1591" y="1031"/>
                    <a:pt x="1479" y="1031"/>
                  </a:cubicBezTo>
                  <a:cubicBezTo>
                    <a:pt x="1367" y="1031"/>
                    <a:pt x="1255" y="1076"/>
                    <a:pt x="1165" y="1166"/>
                  </a:cubicBezTo>
                  <a:cubicBezTo>
                    <a:pt x="1031" y="1345"/>
                    <a:pt x="1031" y="1614"/>
                    <a:pt x="1165" y="1793"/>
                  </a:cubicBezTo>
                  <a:lnTo>
                    <a:pt x="1748" y="2331"/>
                  </a:lnTo>
                  <a:cubicBezTo>
                    <a:pt x="1479" y="2689"/>
                    <a:pt x="1300" y="3138"/>
                    <a:pt x="1255" y="3586"/>
                  </a:cubicBezTo>
                  <a:lnTo>
                    <a:pt x="449" y="3586"/>
                  </a:lnTo>
                  <a:cubicBezTo>
                    <a:pt x="224" y="3586"/>
                    <a:pt x="0" y="3810"/>
                    <a:pt x="0" y="4034"/>
                  </a:cubicBezTo>
                  <a:cubicBezTo>
                    <a:pt x="0" y="4258"/>
                    <a:pt x="224" y="4482"/>
                    <a:pt x="449" y="4482"/>
                  </a:cubicBezTo>
                  <a:lnTo>
                    <a:pt x="1255" y="4482"/>
                  </a:lnTo>
                  <a:cubicBezTo>
                    <a:pt x="1300" y="4930"/>
                    <a:pt x="1524" y="5378"/>
                    <a:pt x="1748" y="5692"/>
                  </a:cubicBezTo>
                  <a:lnTo>
                    <a:pt x="1165" y="6274"/>
                  </a:lnTo>
                  <a:cubicBezTo>
                    <a:pt x="1031" y="6453"/>
                    <a:pt x="1031" y="6722"/>
                    <a:pt x="1165" y="6902"/>
                  </a:cubicBezTo>
                  <a:cubicBezTo>
                    <a:pt x="1255" y="6991"/>
                    <a:pt x="1367" y="7036"/>
                    <a:pt x="1479" y="7036"/>
                  </a:cubicBezTo>
                  <a:cubicBezTo>
                    <a:pt x="1591" y="7036"/>
                    <a:pt x="1703" y="6991"/>
                    <a:pt x="1793" y="6902"/>
                  </a:cubicBezTo>
                  <a:lnTo>
                    <a:pt x="2375" y="6319"/>
                  </a:lnTo>
                  <a:cubicBezTo>
                    <a:pt x="2689" y="6588"/>
                    <a:pt x="3137" y="6767"/>
                    <a:pt x="3585" y="6812"/>
                  </a:cubicBezTo>
                  <a:lnTo>
                    <a:pt x="3585" y="7618"/>
                  </a:lnTo>
                  <a:cubicBezTo>
                    <a:pt x="3585" y="7843"/>
                    <a:pt x="3809" y="8067"/>
                    <a:pt x="4033" y="8067"/>
                  </a:cubicBezTo>
                  <a:cubicBezTo>
                    <a:pt x="4257" y="8067"/>
                    <a:pt x="4481" y="7843"/>
                    <a:pt x="4481" y="7618"/>
                  </a:cubicBezTo>
                  <a:lnTo>
                    <a:pt x="4481" y="6812"/>
                  </a:lnTo>
                  <a:cubicBezTo>
                    <a:pt x="4929" y="6767"/>
                    <a:pt x="5378" y="6543"/>
                    <a:pt x="5736" y="6319"/>
                  </a:cubicBezTo>
                  <a:lnTo>
                    <a:pt x="6274" y="6902"/>
                  </a:lnTo>
                  <a:cubicBezTo>
                    <a:pt x="6363" y="6991"/>
                    <a:pt x="6475" y="7036"/>
                    <a:pt x="6587" y="7036"/>
                  </a:cubicBezTo>
                  <a:cubicBezTo>
                    <a:pt x="6699" y="7036"/>
                    <a:pt x="6811" y="6991"/>
                    <a:pt x="6901" y="6902"/>
                  </a:cubicBezTo>
                  <a:cubicBezTo>
                    <a:pt x="7036" y="6722"/>
                    <a:pt x="7036" y="6453"/>
                    <a:pt x="6901" y="6274"/>
                  </a:cubicBezTo>
                  <a:lnTo>
                    <a:pt x="6319" y="5692"/>
                  </a:lnTo>
                  <a:cubicBezTo>
                    <a:pt x="6587" y="5378"/>
                    <a:pt x="6767" y="4930"/>
                    <a:pt x="6856" y="4482"/>
                  </a:cubicBezTo>
                  <a:lnTo>
                    <a:pt x="7618" y="4482"/>
                  </a:lnTo>
                  <a:cubicBezTo>
                    <a:pt x="7842" y="4482"/>
                    <a:pt x="8066" y="4258"/>
                    <a:pt x="8066" y="4034"/>
                  </a:cubicBezTo>
                  <a:cubicBezTo>
                    <a:pt x="8066" y="3810"/>
                    <a:pt x="7842" y="3586"/>
                    <a:pt x="7618" y="3586"/>
                  </a:cubicBezTo>
                  <a:lnTo>
                    <a:pt x="6856" y="3586"/>
                  </a:lnTo>
                  <a:cubicBezTo>
                    <a:pt x="6767" y="3138"/>
                    <a:pt x="6543" y="2689"/>
                    <a:pt x="6319" y="2331"/>
                  </a:cubicBezTo>
                  <a:lnTo>
                    <a:pt x="6901" y="1793"/>
                  </a:lnTo>
                  <a:cubicBezTo>
                    <a:pt x="7036" y="1614"/>
                    <a:pt x="7036" y="1345"/>
                    <a:pt x="6901" y="1166"/>
                  </a:cubicBezTo>
                  <a:cubicBezTo>
                    <a:pt x="6811" y="1076"/>
                    <a:pt x="6699" y="1031"/>
                    <a:pt x="6587" y="1031"/>
                  </a:cubicBezTo>
                  <a:cubicBezTo>
                    <a:pt x="6475" y="1031"/>
                    <a:pt x="6363" y="1076"/>
                    <a:pt x="6274" y="1166"/>
                  </a:cubicBezTo>
                  <a:lnTo>
                    <a:pt x="5736" y="1748"/>
                  </a:lnTo>
                  <a:cubicBezTo>
                    <a:pt x="5378" y="1480"/>
                    <a:pt x="4929" y="1300"/>
                    <a:pt x="4481" y="1211"/>
                  </a:cubicBezTo>
                  <a:lnTo>
                    <a:pt x="4481" y="449"/>
                  </a:lnTo>
                  <a:cubicBezTo>
                    <a:pt x="4481" y="225"/>
                    <a:pt x="4257" y="1"/>
                    <a:pt x="403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5"/>
          <p:cNvGrpSpPr/>
          <p:nvPr/>
        </p:nvGrpSpPr>
        <p:grpSpPr>
          <a:xfrm>
            <a:off x="1209940" y="3436671"/>
            <a:ext cx="449862" cy="445956"/>
            <a:chOff x="1279915" y="3436671"/>
            <a:chExt cx="449862" cy="445956"/>
          </a:xfrm>
        </p:grpSpPr>
        <p:sp>
          <p:nvSpPr>
            <p:cNvPr id="1511" name="Google Shape;1511;p65"/>
            <p:cNvSpPr/>
            <p:nvPr/>
          </p:nvSpPr>
          <p:spPr>
            <a:xfrm>
              <a:off x="1281217" y="3436671"/>
              <a:ext cx="247641" cy="68738"/>
            </a:xfrm>
            <a:custGeom>
              <a:rect b="b" l="l" r="r" t="t"/>
              <a:pathLst>
                <a:path extrusionOk="0" h="2376" w="8560">
                  <a:moveTo>
                    <a:pt x="1345" y="0"/>
                  </a:moveTo>
                  <a:cubicBezTo>
                    <a:pt x="628" y="0"/>
                    <a:pt x="1" y="628"/>
                    <a:pt x="1" y="1345"/>
                  </a:cubicBezTo>
                  <a:lnTo>
                    <a:pt x="1" y="1479"/>
                  </a:lnTo>
                  <a:lnTo>
                    <a:pt x="3317" y="1479"/>
                  </a:lnTo>
                  <a:cubicBezTo>
                    <a:pt x="3351" y="1465"/>
                    <a:pt x="3386" y="1459"/>
                    <a:pt x="3420" y="1459"/>
                  </a:cubicBezTo>
                  <a:cubicBezTo>
                    <a:pt x="3605" y="1459"/>
                    <a:pt x="3765" y="1648"/>
                    <a:pt x="3765" y="1838"/>
                  </a:cubicBezTo>
                  <a:cubicBezTo>
                    <a:pt x="3765" y="2151"/>
                    <a:pt x="3944" y="2375"/>
                    <a:pt x="4258" y="2375"/>
                  </a:cubicBezTo>
                  <a:cubicBezTo>
                    <a:pt x="4526" y="2375"/>
                    <a:pt x="4750" y="2151"/>
                    <a:pt x="4750" y="1838"/>
                  </a:cubicBezTo>
                  <a:cubicBezTo>
                    <a:pt x="4750" y="1614"/>
                    <a:pt x="4975" y="1390"/>
                    <a:pt x="5199" y="1390"/>
                  </a:cubicBezTo>
                  <a:lnTo>
                    <a:pt x="8559" y="1390"/>
                  </a:lnTo>
                  <a:lnTo>
                    <a:pt x="8559" y="1345"/>
                  </a:lnTo>
                  <a:cubicBezTo>
                    <a:pt x="8559" y="628"/>
                    <a:pt x="7932" y="0"/>
                    <a:pt x="721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5"/>
            <p:cNvSpPr/>
            <p:nvPr/>
          </p:nvSpPr>
          <p:spPr>
            <a:xfrm>
              <a:off x="1281217" y="3839839"/>
              <a:ext cx="248943" cy="42787"/>
            </a:xfrm>
            <a:custGeom>
              <a:rect b="b" l="l" r="r" t="t"/>
              <a:pathLst>
                <a:path extrusionOk="0" h="1479" w="8605">
                  <a:moveTo>
                    <a:pt x="1" y="0"/>
                  </a:moveTo>
                  <a:lnTo>
                    <a:pt x="1" y="135"/>
                  </a:lnTo>
                  <a:cubicBezTo>
                    <a:pt x="1" y="852"/>
                    <a:pt x="628" y="1479"/>
                    <a:pt x="1345" y="1479"/>
                  </a:cubicBezTo>
                  <a:lnTo>
                    <a:pt x="7260" y="1479"/>
                  </a:lnTo>
                  <a:cubicBezTo>
                    <a:pt x="7977" y="1479"/>
                    <a:pt x="8604" y="852"/>
                    <a:pt x="8604" y="135"/>
                  </a:cubicBezTo>
                  <a:lnTo>
                    <a:pt x="860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5"/>
            <p:cNvSpPr/>
            <p:nvPr/>
          </p:nvSpPr>
          <p:spPr>
            <a:xfrm>
              <a:off x="1279915" y="3505380"/>
              <a:ext cx="250244" cy="311142"/>
            </a:xfrm>
            <a:custGeom>
              <a:rect b="b" l="l" r="r" t="t"/>
              <a:pathLst>
                <a:path extrusionOk="0" h="10755" w="8650">
                  <a:moveTo>
                    <a:pt x="2600" y="2465"/>
                  </a:moveTo>
                  <a:cubicBezTo>
                    <a:pt x="2824" y="2465"/>
                    <a:pt x="3048" y="2689"/>
                    <a:pt x="3048" y="2913"/>
                  </a:cubicBezTo>
                  <a:cubicBezTo>
                    <a:pt x="3048" y="3137"/>
                    <a:pt x="2824" y="3361"/>
                    <a:pt x="2600" y="3361"/>
                  </a:cubicBezTo>
                  <a:lnTo>
                    <a:pt x="1659" y="3361"/>
                  </a:lnTo>
                  <a:cubicBezTo>
                    <a:pt x="1435" y="3361"/>
                    <a:pt x="1211" y="3137"/>
                    <a:pt x="1211" y="2913"/>
                  </a:cubicBezTo>
                  <a:cubicBezTo>
                    <a:pt x="1211" y="2689"/>
                    <a:pt x="1390" y="2465"/>
                    <a:pt x="1659" y="2465"/>
                  </a:cubicBezTo>
                  <a:close/>
                  <a:moveTo>
                    <a:pt x="2600" y="6811"/>
                  </a:moveTo>
                  <a:cubicBezTo>
                    <a:pt x="2824" y="6811"/>
                    <a:pt x="3048" y="7035"/>
                    <a:pt x="3048" y="7260"/>
                  </a:cubicBezTo>
                  <a:cubicBezTo>
                    <a:pt x="3048" y="7484"/>
                    <a:pt x="2824" y="7708"/>
                    <a:pt x="2600" y="7708"/>
                  </a:cubicBezTo>
                  <a:lnTo>
                    <a:pt x="1659" y="7708"/>
                  </a:lnTo>
                  <a:cubicBezTo>
                    <a:pt x="1435" y="7708"/>
                    <a:pt x="1211" y="7484"/>
                    <a:pt x="1211" y="7260"/>
                  </a:cubicBezTo>
                  <a:cubicBezTo>
                    <a:pt x="1211" y="7035"/>
                    <a:pt x="1390" y="6811"/>
                    <a:pt x="1659" y="6811"/>
                  </a:cubicBezTo>
                  <a:close/>
                  <a:moveTo>
                    <a:pt x="2600" y="8469"/>
                  </a:moveTo>
                  <a:cubicBezTo>
                    <a:pt x="2824" y="8469"/>
                    <a:pt x="3048" y="8693"/>
                    <a:pt x="3048" y="8962"/>
                  </a:cubicBezTo>
                  <a:cubicBezTo>
                    <a:pt x="3048" y="9186"/>
                    <a:pt x="2913" y="9410"/>
                    <a:pt x="2600" y="9410"/>
                  </a:cubicBezTo>
                  <a:lnTo>
                    <a:pt x="1614" y="9410"/>
                  </a:lnTo>
                  <a:cubicBezTo>
                    <a:pt x="1390" y="9410"/>
                    <a:pt x="1166" y="9186"/>
                    <a:pt x="1166" y="8962"/>
                  </a:cubicBezTo>
                  <a:cubicBezTo>
                    <a:pt x="1166" y="8693"/>
                    <a:pt x="1390" y="8469"/>
                    <a:pt x="1614" y="8469"/>
                  </a:cubicBezTo>
                  <a:close/>
                  <a:moveTo>
                    <a:pt x="1" y="0"/>
                  </a:moveTo>
                  <a:lnTo>
                    <a:pt x="1" y="10755"/>
                  </a:lnTo>
                  <a:lnTo>
                    <a:pt x="8604" y="10755"/>
                  </a:lnTo>
                  <a:lnTo>
                    <a:pt x="8604" y="7842"/>
                  </a:lnTo>
                  <a:cubicBezTo>
                    <a:pt x="8335" y="7842"/>
                    <a:pt x="8067" y="7708"/>
                    <a:pt x="7843" y="7528"/>
                  </a:cubicBezTo>
                  <a:cubicBezTo>
                    <a:pt x="7632" y="7669"/>
                    <a:pt x="7394" y="7734"/>
                    <a:pt x="7155" y="7734"/>
                  </a:cubicBezTo>
                  <a:cubicBezTo>
                    <a:pt x="6785" y="7734"/>
                    <a:pt x="6412" y="7577"/>
                    <a:pt x="6140" y="7304"/>
                  </a:cubicBezTo>
                  <a:lnTo>
                    <a:pt x="5244" y="6319"/>
                  </a:lnTo>
                  <a:cubicBezTo>
                    <a:pt x="5020" y="6050"/>
                    <a:pt x="4840" y="5691"/>
                    <a:pt x="4930" y="5378"/>
                  </a:cubicBezTo>
                  <a:lnTo>
                    <a:pt x="4930" y="2958"/>
                  </a:lnTo>
                  <a:cubicBezTo>
                    <a:pt x="4930" y="2734"/>
                    <a:pt x="5109" y="2510"/>
                    <a:pt x="5378" y="2510"/>
                  </a:cubicBezTo>
                  <a:cubicBezTo>
                    <a:pt x="5602" y="2510"/>
                    <a:pt x="5826" y="2734"/>
                    <a:pt x="5826" y="2958"/>
                  </a:cubicBezTo>
                  <a:lnTo>
                    <a:pt x="5826" y="4033"/>
                  </a:lnTo>
                  <a:lnTo>
                    <a:pt x="6095" y="3809"/>
                  </a:lnTo>
                  <a:cubicBezTo>
                    <a:pt x="6319" y="3630"/>
                    <a:pt x="6633" y="3496"/>
                    <a:pt x="6946" y="3496"/>
                  </a:cubicBezTo>
                  <a:lnTo>
                    <a:pt x="8649" y="3496"/>
                  </a:lnTo>
                  <a:lnTo>
                    <a:pt x="8649" y="0"/>
                  </a:lnTo>
                  <a:lnTo>
                    <a:pt x="5647" y="0"/>
                  </a:lnTo>
                  <a:cubicBezTo>
                    <a:pt x="5468" y="538"/>
                    <a:pt x="4930" y="941"/>
                    <a:pt x="4303" y="941"/>
                  </a:cubicBezTo>
                  <a:cubicBezTo>
                    <a:pt x="3675" y="941"/>
                    <a:pt x="3138" y="538"/>
                    <a:pt x="29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5"/>
            <p:cNvSpPr/>
            <p:nvPr/>
          </p:nvSpPr>
          <p:spPr>
            <a:xfrm>
              <a:off x="1444556" y="3589624"/>
              <a:ext cx="285221" cy="142654"/>
            </a:xfrm>
            <a:custGeom>
              <a:rect b="b" l="l" r="r" t="t"/>
              <a:pathLst>
                <a:path extrusionOk="0" h="4931" w="9859">
                  <a:moveTo>
                    <a:pt x="8425" y="1973"/>
                  </a:moveTo>
                  <a:cubicBezTo>
                    <a:pt x="8649" y="1973"/>
                    <a:pt x="8828" y="2197"/>
                    <a:pt x="8828" y="2421"/>
                  </a:cubicBezTo>
                  <a:cubicBezTo>
                    <a:pt x="8828" y="2690"/>
                    <a:pt x="8649" y="2914"/>
                    <a:pt x="8425" y="2914"/>
                  </a:cubicBezTo>
                  <a:cubicBezTo>
                    <a:pt x="8201" y="2914"/>
                    <a:pt x="7977" y="2690"/>
                    <a:pt x="7977" y="2421"/>
                  </a:cubicBezTo>
                  <a:cubicBezTo>
                    <a:pt x="7977" y="2197"/>
                    <a:pt x="8201" y="1973"/>
                    <a:pt x="8425" y="1973"/>
                  </a:cubicBezTo>
                  <a:close/>
                  <a:moveTo>
                    <a:pt x="7394" y="1"/>
                  </a:moveTo>
                  <a:cubicBezTo>
                    <a:pt x="6408" y="1"/>
                    <a:pt x="5557" y="584"/>
                    <a:pt x="5154" y="1435"/>
                  </a:cubicBezTo>
                  <a:lnTo>
                    <a:pt x="1255" y="1435"/>
                  </a:lnTo>
                  <a:cubicBezTo>
                    <a:pt x="1121" y="1435"/>
                    <a:pt x="1031" y="1480"/>
                    <a:pt x="942" y="1569"/>
                  </a:cubicBezTo>
                  <a:lnTo>
                    <a:pt x="225" y="2107"/>
                  </a:lnTo>
                  <a:cubicBezTo>
                    <a:pt x="1" y="2286"/>
                    <a:pt x="1" y="2555"/>
                    <a:pt x="180" y="2779"/>
                  </a:cubicBezTo>
                  <a:lnTo>
                    <a:pt x="1076" y="3810"/>
                  </a:lnTo>
                  <a:cubicBezTo>
                    <a:pt x="1143" y="3877"/>
                    <a:pt x="1255" y="3911"/>
                    <a:pt x="1379" y="3911"/>
                  </a:cubicBezTo>
                  <a:cubicBezTo>
                    <a:pt x="1502" y="3911"/>
                    <a:pt x="1636" y="3877"/>
                    <a:pt x="1748" y="3810"/>
                  </a:cubicBezTo>
                  <a:lnTo>
                    <a:pt x="1838" y="3675"/>
                  </a:lnTo>
                  <a:cubicBezTo>
                    <a:pt x="1927" y="3586"/>
                    <a:pt x="2039" y="3541"/>
                    <a:pt x="2152" y="3541"/>
                  </a:cubicBezTo>
                  <a:cubicBezTo>
                    <a:pt x="2264" y="3541"/>
                    <a:pt x="2376" y="3586"/>
                    <a:pt x="2465" y="3675"/>
                  </a:cubicBezTo>
                  <a:lnTo>
                    <a:pt x="2689" y="3899"/>
                  </a:lnTo>
                  <a:cubicBezTo>
                    <a:pt x="2779" y="3989"/>
                    <a:pt x="2891" y="4034"/>
                    <a:pt x="3003" y="4034"/>
                  </a:cubicBezTo>
                  <a:cubicBezTo>
                    <a:pt x="3115" y="4034"/>
                    <a:pt x="3227" y="3989"/>
                    <a:pt x="3317" y="3899"/>
                  </a:cubicBezTo>
                  <a:lnTo>
                    <a:pt x="3765" y="3586"/>
                  </a:lnTo>
                  <a:cubicBezTo>
                    <a:pt x="3809" y="3496"/>
                    <a:pt x="3989" y="3451"/>
                    <a:pt x="4078" y="3451"/>
                  </a:cubicBezTo>
                  <a:lnTo>
                    <a:pt x="5199" y="3451"/>
                  </a:lnTo>
                  <a:cubicBezTo>
                    <a:pt x="5602" y="4303"/>
                    <a:pt x="6453" y="4930"/>
                    <a:pt x="7439" y="4930"/>
                  </a:cubicBezTo>
                  <a:cubicBezTo>
                    <a:pt x="8783" y="4930"/>
                    <a:pt x="9859" y="3855"/>
                    <a:pt x="9859" y="2555"/>
                  </a:cubicBezTo>
                  <a:cubicBezTo>
                    <a:pt x="9814" y="1121"/>
                    <a:pt x="8738" y="1"/>
                    <a:pt x="739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5"/>
          <p:cNvGrpSpPr/>
          <p:nvPr/>
        </p:nvGrpSpPr>
        <p:grpSpPr>
          <a:xfrm>
            <a:off x="2598313" y="1360915"/>
            <a:ext cx="390208" cy="448878"/>
            <a:chOff x="2598313" y="1360915"/>
            <a:chExt cx="390208" cy="448878"/>
          </a:xfrm>
        </p:grpSpPr>
        <p:sp>
          <p:nvSpPr>
            <p:cNvPr id="1516" name="Google Shape;1516;p65"/>
            <p:cNvSpPr/>
            <p:nvPr/>
          </p:nvSpPr>
          <p:spPr>
            <a:xfrm>
              <a:off x="2598313" y="1704777"/>
              <a:ext cx="388906" cy="105016"/>
            </a:xfrm>
            <a:custGeom>
              <a:rect b="b" l="l" r="r" t="t"/>
              <a:pathLst>
                <a:path extrusionOk="0" h="3630" w="13443">
                  <a:moveTo>
                    <a:pt x="0" y="0"/>
                  </a:moveTo>
                  <a:cubicBezTo>
                    <a:pt x="0" y="672"/>
                    <a:pt x="583" y="1165"/>
                    <a:pt x="1300" y="1165"/>
                  </a:cubicBezTo>
                  <a:lnTo>
                    <a:pt x="5153" y="1165"/>
                  </a:lnTo>
                  <a:lnTo>
                    <a:pt x="4884" y="2733"/>
                  </a:lnTo>
                  <a:lnTo>
                    <a:pt x="3316" y="2733"/>
                  </a:lnTo>
                  <a:cubicBezTo>
                    <a:pt x="3092" y="2733"/>
                    <a:pt x="2868" y="2957"/>
                    <a:pt x="2868" y="3182"/>
                  </a:cubicBezTo>
                  <a:cubicBezTo>
                    <a:pt x="2868" y="3406"/>
                    <a:pt x="3092" y="3630"/>
                    <a:pt x="3316" y="3630"/>
                  </a:cubicBezTo>
                  <a:lnTo>
                    <a:pt x="10082" y="3630"/>
                  </a:lnTo>
                  <a:cubicBezTo>
                    <a:pt x="10306" y="3630"/>
                    <a:pt x="10530" y="3406"/>
                    <a:pt x="10530" y="3182"/>
                  </a:cubicBezTo>
                  <a:cubicBezTo>
                    <a:pt x="10530" y="2957"/>
                    <a:pt x="10306" y="2733"/>
                    <a:pt x="10082" y="2733"/>
                  </a:cubicBezTo>
                  <a:lnTo>
                    <a:pt x="8514" y="2733"/>
                  </a:lnTo>
                  <a:lnTo>
                    <a:pt x="8245" y="1165"/>
                  </a:lnTo>
                  <a:lnTo>
                    <a:pt x="12099" y="1165"/>
                  </a:lnTo>
                  <a:cubicBezTo>
                    <a:pt x="12771" y="1165"/>
                    <a:pt x="13353" y="672"/>
                    <a:pt x="1344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5"/>
            <p:cNvSpPr/>
            <p:nvPr/>
          </p:nvSpPr>
          <p:spPr>
            <a:xfrm>
              <a:off x="2598313" y="1432545"/>
              <a:ext cx="390208" cy="245037"/>
            </a:xfrm>
            <a:custGeom>
              <a:rect b="b" l="l" r="r" t="t"/>
              <a:pathLst>
                <a:path extrusionOk="0" h="8470" w="13488">
                  <a:moveTo>
                    <a:pt x="2285" y="6273"/>
                  </a:moveTo>
                  <a:cubicBezTo>
                    <a:pt x="2509" y="6273"/>
                    <a:pt x="2733" y="6497"/>
                    <a:pt x="2733" y="6721"/>
                  </a:cubicBezTo>
                  <a:cubicBezTo>
                    <a:pt x="2733" y="6946"/>
                    <a:pt x="2599" y="7170"/>
                    <a:pt x="2285" y="7170"/>
                  </a:cubicBezTo>
                  <a:lnTo>
                    <a:pt x="1344" y="7170"/>
                  </a:lnTo>
                  <a:cubicBezTo>
                    <a:pt x="1120" y="7170"/>
                    <a:pt x="896" y="6946"/>
                    <a:pt x="896" y="6721"/>
                  </a:cubicBezTo>
                  <a:cubicBezTo>
                    <a:pt x="896" y="6497"/>
                    <a:pt x="1120" y="6273"/>
                    <a:pt x="1344" y="6273"/>
                  </a:cubicBezTo>
                  <a:close/>
                  <a:moveTo>
                    <a:pt x="12009" y="6273"/>
                  </a:moveTo>
                  <a:cubicBezTo>
                    <a:pt x="12233" y="6273"/>
                    <a:pt x="12457" y="6497"/>
                    <a:pt x="12457" y="6721"/>
                  </a:cubicBezTo>
                  <a:cubicBezTo>
                    <a:pt x="12457" y="6946"/>
                    <a:pt x="12278" y="7170"/>
                    <a:pt x="12009" y="7170"/>
                  </a:cubicBezTo>
                  <a:lnTo>
                    <a:pt x="11023" y="7170"/>
                  </a:lnTo>
                  <a:cubicBezTo>
                    <a:pt x="10799" y="7170"/>
                    <a:pt x="10575" y="6946"/>
                    <a:pt x="10575" y="6721"/>
                  </a:cubicBezTo>
                  <a:cubicBezTo>
                    <a:pt x="10575" y="6497"/>
                    <a:pt x="10799" y="6273"/>
                    <a:pt x="11023" y="6273"/>
                  </a:cubicBezTo>
                  <a:close/>
                  <a:moveTo>
                    <a:pt x="1344" y="0"/>
                  </a:moveTo>
                  <a:cubicBezTo>
                    <a:pt x="627" y="0"/>
                    <a:pt x="0" y="627"/>
                    <a:pt x="0" y="1344"/>
                  </a:cubicBezTo>
                  <a:lnTo>
                    <a:pt x="0" y="8469"/>
                  </a:lnTo>
                  <a:lnTo>
                    <a:pt x="13488" y="8469"/>
                  </a:lnTo>
                  <a:lnTo>
                    <a:pt x="13488" y="1344"/>
                  </a:lnTo>
                  <a:cubicBezTo>
                    <a:pt x="13398" y="627"/>
                    <a:pt x="12771" y="0"/>
                    <a:pt x="12054" y="0"/>
                  </a:cubicBezTo>
                  <a:lnTo>
                    <a:pt x="11426" y="0"/>
                  </a:lnTo>
                  <a:lnTo>
                    <a:pt x="11426" y="1748"/>
                  </a:lnTo>
                  <a:cubicBezTo>
                    <a:pt x="11426" y="4436"/>
                    <a:pt x="9679" y="6766"/>
                    <a:pt x="7080" y="7573"/>
                  </a:cubicBezTo>
                  <a:cubicBezTo>
                    <a:pt x="6968" y="7595"/>
                    <a:pt x="6834" y="7606"/>
                    <a:pt x="6699" y="7606"/>
                  </a:cubicBezTo>
                  <a:cubicBezTo>
                    <a:pt x="6565" y="7606"/>
                    <a:pt x="6430" y="7595"/>
                    <a:pt x="6318" y="7573"/>
                  </a:cubicBezTo>
                  <a:cubicBezTo>
                    <a:pt x="3764" y="6811"/>
                    <a:pt x="1972" y="4481"/>
                    <a:pt x="1972" y="1748"/>
                  </a:cubicBezTo>
                  <a:lnTo>
                    <a:pt x="197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5"/>
            <p:cNvSpPr/>
            <p:nvPr/>
          </p:nvSpPr>
          <p:spPr>
            <a:xfrm>
              <a:off x="2679982" y="1360915"/>
              <a:ext cx="221691" cy="264796"/>
            </a:xfrm>
            <a:custGeom>
              <a:rect b="b" l="l" r="r" t="t"/>
              <a:pathLst>
                <a:path extrusionOk="0" h="9153" w="7663">
                  <a:moveTo>
                    <a:pt x="5713" y="3014"/>
                  </a:moveTo>
                  <a:cubicBezTo>
                    <a:pt x="5825" y="3014"/>
                    <a:pt x="5937" y="3059"/>
                    <a:pt x="6005" y="3148"/>
                  </a:cubicBezTo>
                  <a:cubicBezTo>
                    <a:pt x="6184" y="3327"/>
                    <a:pt x="6184" y="3596"/>
                    <a:pt x="6005" y="3776"/>
                  </a:cubicBezTo>
                  <a:lnTo>
                    <a:pt x="4167" y="5613"/>
                  </a:lnTo>
                  <a:cubicBezTo>
                    <a:pt x="4078" y="5702"/>
                    <a:pt x="3966" y="5747"/>
                    <a:pt x="3859" y="5747"/>
                  </a:cubicBezTo>
                  <a:cubicBezTo>
                    <a:pt x="3753" y="5747"/>
                    <a:pt x="3652" y="5702"/>
                    <a:pt x="3585" y="5613"/>
                  </a:cubicBezTo>
                  <a:lnTo>
                    <a:pt x="2599" y="4672"/>
                  </a:lnTo>
                  <a:cubicBezTo>
                    <a:pt x="2375" y="4492"/>
                    <a:pt x="2375" y="4224"/>
                    <a:pt x="2554" y="4044"/>
                  </a:cubicBezTo>
                  <a:cubicBezTo>
                    <a:pt x="2644" y="3955"/>
                    <a:pt x="2756" y="3910"/>
                    <a:pt x="2868" y="3910"/>
                  </a:cubicBezTo>
                  <a:cubicBezTo>
                    <a:pt x="2980" y="3910"/>
                    <a:pt x="3092" y="3955"/>
                    <a:pt x="3182" y="4044"/>
                  </a:cubicBezTo>
                  <a:lnTo>
                    <a:pt x="3854" y="4717"/>
                  </a:lnTo>
                  <a:lnTo>
                    <a:pt x="5422" y="3148"/>
                  </a:lnTo>
                  <a:cubicBezTo>
                    <a:pt x="5489" y="3059"/>
                    <a:pt x="5601" y="3014"/>
                    <a:pt x="5713" y="3014"/>
                  </a:cubicBezTo>
                  <a:close/>
                  <a:moveTo>
                    <a:pt x="3837" y="0"/>
                  </a:moveTo>
                  <a:cubicBezTo>
                    <a:pt x="3742" y="0"/>
                    <a:pt x="3652" y="34"/>
                    <a:pt x="3585" y="101"/>
                  </a:cubicBezTo>
                  <a:cubicBezTo>
                    <a:pt x="2733" y="773"/>
                    <a:pt x="1658" y="1221"/>
                    <a:pt x="493" y="1221"/>
                  </a:cubicBezTo>
                  <a:cubicBezTo>
                    <a:pt x="269" y="1221"/>
                    <a:pt x="45" y="1445"/>
                    <a:pt x="45" y="1669"/>
                  </a:cubicBezTo>
                  <a:lnTo>
                    <a:pt x="45" y="4224"/>
                  </a:lnTo>
                  <a:cubicBezTo>
                    <a:pt x="0" y="6464"/>
                    <a:pt x="1479" y="8525"/>
                    <a:pt x="3719" y="9153"/>
                  </a:cubicBezTo>
                  <a:lnTo>
                    <a:pt x="3943" y="9153"/>
                  </a:lnTo>
                  <a:cubicBezTo>
                    <a:pt x="6139" y="8525"/>
                    <a:pt x="7662" y="6509"/>
                    <a:pt x="7662" y="4224"/>
                  </a:cubicBezTo>
                  <a:lnTo>
                    <a:pt x="7662" y="1669"/>
                  </a:lnTo>
                  <a:cubicBezTo>
                    <a:pt x="7662" y="1445"/>
                    <a:pt x="7438" y="1221"/>
                    <a:pt x="7214" y="1221"/>
                  </a:cubicBezTo>
                  <a:cubicBezTo>
                    <a:pt x="5960" y="1221"/>
                    <a:pt x="4929" y="863"/>
                    <a:pt x="4123" y="101"/>
                  </a:cubicBezTo>
                  <a:cubicBezTo>
                    <a:pt x="4033" y="34"/>
                    <a:pt x="3932" y="0"/>
                    <a:pt x="383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5"/>
          <p:cNvGrpSpPr/>
          <p:nvPr/>
        </p:nvGrpSpPr>
        <p:grpSpPr>
          <a:xfrm>
            <a:off x="5467099" y="1361233"/>
            <a:ext cx="377247" cy="449861"/>
            <a:chOff x="5467099" y="1361233"/>
            <a:chExt cx="377247" cy="449861"/>
          </a:xfrm>
        </p:grpSpPr>
        <p:sp>
          <p:nvSpPr>
            <p:cNvPr id="1520" name="Google Shape;1520;p65"/>
            <p:cNvSpPr/>
            <p:nvPr/>
          </p:nvSpPr>
          <p:spPr>
            <a:xfrm>
              <a:off x="5467099" y="1476606"/>
              <a:ext cx="377247" cy="334489"/>
            </a:xfrm>
            <a:custGeom>
              <a:rect b="b" l="l" r="r" t="t"/>
              <a:pathLst>
                <a:path extrusionOk="0" h="11562" w="13040">
                  <a:moveTo>
                    <a:pt x="2689" y="1"/>
                  </a:moveTo>
                  <a:cubicBezTo>
                    <a:pt x="1569" y="314"/>
                    <a:pt x="762" y="1434"/>
                    <a:pt x="986" y="2689"/>
                  </a:cubicBezTo>
                  <a:cubicBezTo>
                    <a:pt x="359" y="3272"/>
                    <a:pt x="0" y="4078"/>
                    <a:pt x="0" y="4974"/>
                  </a:cubicBezTo>
                  <a:cubicBezTo>
                    <a:pt x="0" y="6722"/>
                    <a:pt x="1390" y="8111"/>
                    <a:pt x="3137" y="8111"/>
                  </a:cubicBezTo>
                  <a:lnTo>
                    <a:pt x="3406" y="8111"/>
                  </a:lnTo>
                  <a:lnTo>
                    <a:pt x="3406" y="9500"/>
                  </a:lnTo>
                  <a:cubicBezTo>
                    <a:pt x="3406" y="9724"/>
                    <a:pt x="3182" y="9948"/>
                    <a:pt x="2958" y="9948"/>
                  </a:cubicBezTo>
                  <a:lnTo>
                    <a:pt x="2375" y="9948"/>
                  </a:lnTo>
                  <a:cubicBezTo>
                    <a:pt x="2241" y="9635"/>
                    <a:pt x="1882" y="9411"/>
                    <a:pt x="1434" y="9411"/>
                  </a:cubicBezTo>
                  <a:cubicBezTo>
                    <a:pt x="897" y="9411"/>
                    <a:pt x="359" y="9859"/>
                    <a:pt x="359" y="10441"/>
                  </a:cubicBezTo>
                  <a:cubicBezTo>
                    <a:pt x="359" y="11024"/>
                    <a:pt x="807" y="11517"/>
                    <a:pt x="1434" y="11517"/>
                  </a:cubicBezTo>
                  <a:cubicBezTo>
                    <a:pt x="1882" y="11517"/>
                    <a:pt x="2241" y="11248"/>
                    <a:pt x="2375" y="10889"/>
                  </a:cubicBezTo>
                  <a:lnTo>
                    <a:pt x="2958" y="10889"/>
                  </a:lnTo>
                  <a:cubicBezTo>
                    <a:pt x="3675" y="10889"/>
                    <a:pt x="4302" y="10307"/>
                    <a:pt x="4302" y="9545"/>
                  </a:cubicBezTo>
                  <a:lnTo>
                    <a:pt x="4302" y="8156"/>
                  </a:lnTo>
                  <a:lnTo>
                    <a:pt x="6050" y="8156"/>
                  </a:lnTo>
                  <a:lnTo>
                    <a:pt x="6050" y="9545"/>
                  </a:lnTo>
                  <a:cubicBezTo>
                    <a:pt x="5691" y="9724"/>
                    <a:pt x="5422" y="10128"/>
                    <a:pt x="5422" y="10531"/>
                  </a:cubicBezTo>
                  <a:cubicBezTo>
                    <a:pt x="5422" y="11069"/>
                    <a:pt x="5870" y="11561"/>
                    <a:pt x="6453" y="11561"/>
                  </a:cubicBezTo>
                  <a:cubicBezTo>
                    <a:pt x="7036" y="11561"/>
                    <a:pt x="7528" y="11113"/>
                    <a:pt x="7528" y="10531"/>
                  </a:cubicBezTo>
                  <a:cubicBezTo>
                    <a:pt x="7528" y="10083"/>
                    <a:pt x="7304" y="9724"/>
                    <a:pt x="6901" y="9545"/>
                  </a:cubicBezTo>
                  <a:lnTo>
                    <a:pt x="6901" y="8156"/>
                  </a:lnTo>
                  <a:lnTo>
                    <a:pt x="8649" y="8156"/>
                  </a:lnTo>
                  <a:lnTo>
                    <a:pt x="8649" y="9545"/>
                  </a:lnTo>
                  <a:cubicBezTo>
                    <a:pt x="8649" y="10307"/>
                    <a:pt x="9276" y="10889"/>
                    <a:pt x="9993" y="10889"/>
                  </a:cubicBezTo>
                  <a:lnTo>
                    <a:pt x="10575" y="10889"/>
                  </a:lnTo>
                  <a:cubicBezTo>
                    <a:pt x="10710" y="11293"/>
                    <a:pt x="11113" y="11517"/>
                    <a:pt x="11516" y="11517"/>
                  </a:cubicBezTo>
                  <a:cubicBezTo>
                    <a:pt x="12054" y="11517"/>
                    <a:pt x="12592" y="11069"/>
                    <a:pt x="12592" y="10441"/>
                  </a:cubicBezTo>
                  <a:cubicBezTo>
                    <a:pt x="12592" y="9859"/>
                    <a:pt x="12144" y="9411"/>
                    <a:pt x="11561" y="9411"/>
                  </a:cubicBezTo>
                  <a:cubicBezTo>
                    <a:pt x="11203" y="9411"/>
                    <a:pt x="10800" y="9635"/>
                    <a:pt x="10620" y="9948"/>
                  </a:cubicBezTo>
                  <a:lnTo>
                    <a:pt x="10083" y="9948"/>
                  </a:lnTo>
                  <a:cubicBezTo>
                    <a:pt x="9859" y="9948"/>
                    <a:pt x="9634" y="9724"/>
                    <a:pt x="9634" y="9500"/>
                  </a:cubicBezTo>
                  <a:lnTo>
                    <a:pt x="9634" y="8111"/>
                  </a:lnTo>
                  <a:lnTo>
                    <a:pt x="9903" y="8111"/>
                  </a:lnTo>
                  <a:cubicBezTo>
                    <a:pt x="11651" y="8111"/>
                    <a:pt x="13040" y="6722"/>
                    <a:pt x="13040" y="4974"/>
                  </a:cubicBezTo>
                  <a:cubicBezTo>
                    <a:pt x="13040" y="3406"/>
                    <a:pt x="11875" y="2107"/>
                    <a:pt x="10351" y="1883"/>
                  </a:cubicBezTo>
                  <a:lnTo>
                    <a:pt x="10351" y="3585"/>
                  </a:lnTo>
                  <a:cubicBezTo>
                    <a:pt x="10351" y="4571"/>
                    <a:pt x="9500" y="5378"/>
                    <a:pt x="8559" y="5378"/>
                  </a:cubicBezTo>
                  <a:lnTo>
                    <a:pt x="4481" y="5378"/>
                  </a:lnTo>
                  <a:cubicBezTo>
                    <a:pt x="3451" y="5378"/>
                    <a:pt x="2689" y="4526"/>
                    <a:pt x="2689" y="3585"/>
                  </a:cubicBezTo>
                  <a:lnTo>
                    <a:pt x="268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5"/>
            <p:cNvSpPr/>
            <p:nvPr/>
          </p:nvSpPr>
          <p:spPr>
            <a:xfrm>
              <a:off x="5568209" y="1361233"/>
              <a:ext cx="168546" cy="243735"/>
            </a:xfrm>
            <a:custGeom>
              <a:rect b="b" l="l" r="r" t="t"/>
              <a:pathLst>
                <a:path extrusionOk="0" h="8425" w="5826">
                  <a:moveTo>
                    <a:pt x="3003" y="942"/>
                  </a:moveTo>
                  <a:cubicBezTo>
                    <a:pt x="3675" y="942"/>
                    <a:pt x="4213" y="1524"/>
                    <a:pt x="4213" y="2196"/>
                  </a:cubicBezTo>
                  <a:lnTo>
                    <a:pt x="4213" y="3137"/>
                  </a:lnTo>
                  <a:lnTo>
                    <a:pt x="1748" y="3137"/>
                  </a:lnTo>
                  <a:lnTo>
                    <a:pt x="1748" y="2196"/>
                  </a:lnTo>
                  <a:cubicBezTo>
                    <a:pt x="1748" y="1524"/>
                    <a:pt x="2241" y="942"/>
                    <a:pt x="3003" y="942"/>
                  </a:cubicBezTo>
                  <a:close/>
                  <a:moveTo>
                    <a:pt x="2958" y="4885"/>
                  </a:moveTo>
                  <a:cubicBezTo>
                    <a:pt x="3182" y="4885"/>
                    <a:pt x="3406" y="5109"/>
                    <a:pt x="3406" y="5333"/>
                  </a:cubicBezTo>
                  <a:lnTo>
                    <a:pt x="3406" y="6543"/>
                  </a:lnTo>
                  <a:cubicBezTo>
                    <a:pt x="3406" y="6767"/>
                    <a:pt x="3227" y="6991"/>
                    <a:pt x="2958" y="6991"/>
                  </a:cubicBezTo>
                  <a:cubicBezTo>
                    <a:pt x="2779" y="6991"/>
                    <a:pt x="2510" y="6767"/>
                    <a:pt x="2510" y="6543"/>
                  </a:cubicBezTo>
                  <a:lnTo>
                    <a:pt x="2510" y="5333"/>
                  </a:lnTo>
                  <a:cubicBezTo>
                    <a:pt x="2510" y="5109"/>
                    <a:pt x="2734" y="4885"/>
                    <a:pt x="2958" y="4885"/>
                  </a:cubicBezTo>
                  <a:close/>
                  <a:moveTo>
                    <a:pt x="2913" y="1"/>
                  </a:moveTo>
                  <a:cubicBezTo>
                    <a:pt x="1748" y="1"/>
                    <a:pt x="807" y="942"/>
                    <a:pt x="807" y="2107"/>
                  </a:cubicBezTo>
                  <a:lnTo>
                    <a:pt x="807" y="3137"/>
                  </a:lnTo>
                  <a:cubicBezTo>
                    <a:pt x="359" y="3182"/>
                    <a:pt x="1" y="3585"/>
                    <a:pt x="1" y="4033"/>
                  </a:cubicBezTo>
                  <a:lnTo>
                    <a:pt x="1" y="7573"/>
                  </a:lnTo>
                  <a:cubicBezTo>
                    <a:pt x="45" y="8066"/>
                    <a:pt x="449" y="8425"/>
                    <a:pt x="986" y="8425"/>
                  </a:cubicBezTo>
                  <a:lnTo>
                    <a:pt x="4930" y="8425"/>
                  </a:lnTo>
                  <a:cubicBezTo>
                    <a:pt x="5467" y="8425"/>
                    <a:pt x="5826" y="8066"/>
                    <a:pt x="5826" y="7573"/>
                  </a:cubicBezTo>
                  <a:lnTo>
                    <a:pt x="5826" y="4033"/>
                  </a:lnTo>
                  <a:cubicBezTo>
                    <a:pt x="5826" y="3585"/>
                    <a:pt x="5512" y="3182"/>
                    <a:pt x="5064" y="3137"/>
                  </a:cubicBezTo>
                  <a:lnTo>
                    <a:pt x="5064" y="2107"/>
                  </a:lnTo>
                  <a:cubicBezTo>
                    <a:pt x="5064" y="942"/>
                    <a:pt x="4123" y="1"/>
                    <a:pt x="291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5"/>
          <p:cNvGrpSpPr/>
          <p:nvPr/>
        </p:nvGrpSpPr>
        <p:grpSpPr>
          <a:xfrm>
            <a:off x="2564610" y="2048928"/>
            <a:ext cx="449833" cy="447923"/>
            <a:chOff x="2564610" y="2048928"/>
            <a:chExt cx="449833" cy="447923"/>
          </a:xfrm>
        </p:grpSpPr>
        <p:sp>
          <p:nvSpPr>
            <p:cNvPr id="1523" name="Google Shape;1523;p65"/>
            <p:cNvSpPr/>
            <p:nvPr/>
          </p:nvSpPr>
          <p:spPr>
            <a:xfrm>
              <a:off x="2565882" y="2403494"/>
              <a:ext cx="447287" cy="93357"/>
            </a:xfrm>
            <a:custGeom>
              <a:rect b="b" l="l" r="r" t="t"/>
              <a:pathLst>
                <a:path extrusionOk="0" h="3227" w="15461">
                  <a:moveTo>
                    <a:pt x="4258" y="0"/>
                  </a:moveTo>
                  <a:lnTo>
                    <a:pt x="359" y="897"/>
                  </a:lnTo>
                  <a:cubicBezTo>
                    <a:pt x="90" y="941"/>
                    <a:pt x="1" y="1121"/>
                    <a:pt x="1" y="1345"/>
                  </a:cubicBezTo>
                  <a:lnTo>
                    <a:pt x="1" y="2779"/>
                  </a:lnTo>
                  <a:cubicBezTo>
                    <a:pt x="1" y="3003"/>
                    <a:pt x="225" y="3227"/>
                    <a:pt x="449" y="3227"/>
                  </a:cubicBezTo>
                  <a:lnTo>
                    <a:pt x="15012" y="3227"/>
                  </a:lnTo>
                  <a:cubicBezTo>
                    <a:pt x="15236" y="3227"/>
                    <a:pt x="15460" y="3003"/>
                    <a:pt x="15460" y="2779"/>
                  </a:cubicBezTo>
                  <a:lnTo>
                    <a:pt x="15460" y="1345"/>
                  </a:lnTo>
                  <a:cubicBezTo>
                    <a:pt x="15460" y="1121"/>
                    <a:pt x="15281" y="941"/>
                    <a:pt x="15146" y="897"/>
                  </a:cubicBezTo>
                  <a:lnTo>
                    <a:pt x="11203" y="0"/>
                  </a:lnTo>
                  <a:cubicBezTo>
                    <a:pt x="10441" y="1121"/>
                    <a:pt x="9142" y="1793"/>
                    <a:pt x="7753" y="1793"/>
                  </a:cubicBezTo>
                  <a:cubicBezTo>
                    <a:pt x="6319" y="1793"/>
                    <a:pt x="5064" y="1121"/>
                    <a:pt x="425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5"/>
            <p:cNvSpPr/>
            <p:nvPr/>
          </p:nvSpPr>
          <p:spPr>
            <a:xfrm>
              <a:off x="2696820" y="2360706"/>
              <a:ext cx="185412" cy="66134"/>
            </a:xfrm>
            <a:custGeom>
              <a:rect b="b" l="l" r="r" t="t"/>
              <a:pathLst>
                <a:path extrusionOk="0" h="2286" w="6409">
                  <a:moveTo>
                    <a:pt x="3227" y="1"/>
                  </a:moveTo>
                  <a:lnTo>
                    <a:pt x="2644" y="359"/>
                  </a:lnTo>
                  <a:cubicBezTo>
                    <a:pt x="2418" y="456"/>
                    <a:pt x="2169" y="530"/>
                    <a:pt x="1896" y="530"/>
                  </a:cubicBezTo>
                  <a:cubicBezTo>
                    <a:pt x="1791" y="530"/>
                    <a:pt x="1682" y="519"/>
                    <a:pt x="1569" y="494"/>
                  </a:cubicBezTo>
                  <a:lnTo>
                    <a:pt x="1" y="45"/>
                  </a:lnTo>
                  <a:lnTo>
                    <a:pt x="1" y="45"/>
                  </a:lnTo>
                  <a:cubicBezTo>
                    <a:pt x="449" y="1390"/>
                    <a:pt x="1748" y="2286"/>
                    <a:pt x="3227" y="2286"/>
                  </a:cubicBezTo>
                  <a:cubicBezTo>
                    <a:pt x="4661" y="2286"/>
                    <a:pt x="5960" y="1345"/>
                    <a:pt x="6408" y="45"/>
                  </a:cubicBezTo>
                  <a:lnTo>
                    <a:pt x="6408" y="45"/>
                  </a:lnTo>
                  <a:lnTo>
                    <a:pt x="4840" y="494"/>
                  </a:lnTo>
                  <a:cubicBezTo>
                    <a:pt x="4722" y="533"/>
                    <a:pt x="4604" y="549"/>
                    <a:pt x="4489" y="549"/>
                  </a:cubicBezTo>
                  <a:cubicBezTo>
                    <a:pt x="4212" y="549"/>
                    <a:pt x="3955" y="454"/>
                    <a:pt x="3765" y="359"/>
                  </a:cubicBezTo>
                  <a:lnTo>
                    <a:pt x="322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5"/>
            <p:cNvSpPr/>
            <p:nvPr/>
          </p:nvSpPr>
          <p:spPr>
            <a:xfrm>
              <a:off x="2599586" y="2196066"/>
              <a:ext cx="51900" cy="119307"/>
            </a:xfrm>
            <a:custGeom>
              <a:rect b="b" l="l" r="r" t="t"/>
              <a:pathLst>
                <a:path extrusionOk="0" h="4124" w="1794">
                  <a:moveTo>
                    <a:pt x="539" y="1"/>
                  </a:moveTo>
                  <a:cubicBezTo>
                    <a:pt x="315" y="1"/>
                    <a:pt x="91" y="225"/>
                    <a:pt x="91" y="449"/>
                  </a:cubicBezTo>
                  <a:lnTo>
                    <a:pt x="91" y="2913"/>
                  </a:lnTo>
                  <a:cubicBezTo>
                    <a:pt x="1" y="3630"/>
                    <a:pt x="583" y="4123"/>
                    <a:pt x="1256" y="4123"/>
                  </a:cubicBezTo>
                  <a:lnTo>
                    <a:pt x="1793" y="4123"/>
                  </a:lnTo>
                  <a:lnTo>
                    <a:pt x="1793" y="2510"/>
                  </a:lnTo>
                  <a:cubicBezTo>
                    <a:pt x="1524" y="2331"/>
                    <a:pt x="1300" y="2017"/>
                    <a:pt x="1256" y="1659"/>
                  </a:cubicBezTo>
                  <a:cubicBezTo>
                    <a:pt x="1121" y="1659"/>
                    <a:pt x="1076" y="1659"/>
                    <a:pt x="987" y="1704"/>
                  </a:cubicBezTo>
                  <a:lnTo>
                    <a:pt x="987" y="449"/>
                  </a:lnTo>
                  <a:cubicBezTo>
                    <a:pt x="987" y="225"/>
                    <a:pt x="763" y="1"/>
                    <a:pt x="53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5"/>
            <p:cNvSpPr/>
            <p:nvPr/>
          </p:nvSpPr>
          <p:spPr>
            <a:xfrm>
              <a:off x="2676077" y="2280339"/>
              <a:ext cx="225596" cy="69837"/>
            </a:xfrm>
            <a:custGeom>
              <a:rect b="b" l="l" r="r" t="t"/>
              <a:pathLst>
                <a:path extrusionOk="0" h="2414" w="7798">
                  <a:moveTo>
                    <a:pt x="1" y="0"/>
                  </a:moveTo>
                  <a:lnTo>
                    <a:pt x="1" y="1390"/>
                  </a:lnTo>
                  <a:cubicBezTo>
                    <a:pt x="1" y="1614"/>
                    <a:pt x="135" y="1793"/>
                    <a:pt x="359" y="1838"/>
                  </a:cubicBezTo>
                  <a:lnTo>
                    <a:pt x="2465" y="2375"/>
                  </a:lnTo>
                  <a:cubicBezTo>
                    <a:pt x="2507" y="2403"/>
                    <a:pt x="2544" y="2414"/>
                    <a:pt x="2580" y="2414"/>
                  </a:cubicBezTo>
                  <a:cubicBezTo>
                    <a:pt x="2659" y="2414"/>
                    <a:pt x="2731" y="2361"/>
                    <a:pt x="2824" y="2331"/>
                  </a:cubicBezTo>
                  <a:lnTo>
                    <a:pt x="3585" y="1838"/>
                  </a:lnTo>
                  <a:cubicBezTo>
                    <a:pt x="3675" y="1770"/>
                    <a:pt x="3765" y="1737"/>
                    <a:pt x="3843" y="1737"/>
                  </a:cubicBezTo>
                  <a:cubicBezTo>
                    <a:pt x="3921" y="1737"/>
                    <a:pt x="3989" y="1770"/>
                    <a:pt x="4034" y="1838"/>
                  </a:cubicBezTo>
                  <a:lnTo>
                    <a:pt x="4840" y="2331"/>
                  </a:lnTo>
                  <a:cubicBezTo>
                    <a:pt x="4930" y="2375"/>
                    <a:pt x="5064" y="2375"/>
                    <a:pt x="5154" y="2375"/>
                  </a:cubicBezTo>
                  <a:lnTo>
                    <a:pt x="7305" y="1838"/>
                  </a:lnTo>
                  <a:cubicBezTo>
                    <a:pt x="7618" y="1793"/>
                    <a:pt x="7797" y="1614"/>
                    <a:pt x="7797" y="1390"/>
                  </a:cubicBezTo>
                  <a:lnTo>
                    <a:pt x="7797" y="0"/>
                  </a:lnTo>
                  <a:lnTo>
                    <a:pt x="4258" y="941"/>
                  </a:lnTo>
                  <a:cubicBezTo>
                    <a:pt x="4146" y="964"/>
                    <a:pt x="4034" y="975"/>
                    <a:pt x="3916" y="975"/>
                  </a:cubicBezTo>
                  <a:cubicBezTo>
                    <a:pt x="3798" y="975"/>
                    <a:pt x="3675" y="964"/>
                    <a:pt x="3541" y="941"/>
                  </a:cubicBez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5"/>
            <p:cNvSpPr/>
            <p:nvPr/>
          </p:nvSpPr>
          <p:spPr>
            <a:xfrm>
              <a:off x="2624234" y="2048928"/>
              <a:ext cx="325405" cy="154949"/>
            </a:xfrm>
            <a:custGeom>
              <a:rect b="b" l="l" r="r" t="t"/>
              <a:pathLst>
                <a:path extrusionOk="0" h="5356" w="11248">
                  <a:moveTo>
                    <a:pt x="5736" y="2264"/>
                  </a:moveTo>
                  <a:cubicBezTo>
                    <a:pt x="5960" y="2264"/>
                    <a:pt x="6184" y="2488"/>
                    <a:pt x="6184" y="2712"/>
                  </a:cubicBezTo>
                  <a:lnTo>
                    <a:pt x="6184" y="3653"/>
                  </a:lnTo>
                  <a:cubicBezTo>
                    <a:pt x="6184" y="3877"/>
                    <a:pt x="5915" y="4101"/>
                    <a:pt x="5736" y="4101"/>
                  </a:cubicBezTo>
                  <a:cubicBezTo>
                    <a:pt x="5512" y="4101"/>
                    <a:pt x="5288" y="3877"/>
                    <a:pt x="5288" y="3653"/>
                  </a:cubicBezTo>
                  <a:lnTo>
                    <a:pt x="5288" y="2712"/>
                  </a:lnTo>
                  <a:cubicBezTo>
                    <a:pt x="5288" y="2488"/>
                    <a:pt x="5512" y="2264"/>
                    <a:pt x="5736" y="2264"/>
                  </a:cubicBezTo>
                  <a:close/>
                  <a:moveTo>
                    <a:pt x="5641" y="1"/>
                  </a:moveTo>
                  <a:cubicBezTo>
                    <a:pt x="5557" y="1"/>
                    <a:pt x="5467" y="23"/>
                    <a:pt x="5377" y="68"/>
                  </a:cubicBezTo>
                  <a:lnTo>
                    <a:pt x="269" y="3294"/>
                  </a:lnTo>
                  <a:cubicBezTo>
                    <a:pt x="45" y="3384"/>
                    <a:pt x="0" y="3653"/>
                    <a:pt x="135" y="3877"/>
                  </a:cubicBezTo>
                  <a:lnTo>
                    <a:pt x="1165" y="5132"/>
                  </a:lnTo>
                  <a:cubicBezTo>
                    <a:pt x="1255" y="5311"/>
                    <a:pt x="1389" y="5356"/>
                    <a:pt x="1569" y="5356"/>
                  </a:cubicBezTo>
                  <a:lnTo>
                    <a:pt x="9814" y="5356"/>
                  </a:lnTo>
                  <a:cubicBezTo>
                    <a:pt x="9993" y="5356"/>
                    <a:pt x="10127" y="5221"/>
                    <a:pt x="10217" y="5132"/>
                  </a:cubicBezTo>
                  <a:lnTo>
                    <a:pt x="11158" y="3877"/>
                  </a:lnTo>
                  <a:cubicBezTo>
                    <a:pt x="11247" y="3653"/>
                    <a:pt x="11203" y="3384"/>
                    <a:pt x="10979" y="3294"/>
                  </a:cubicBezTo>
                  <a:lnTo>
                    <a:pt x="5870" y="68"/>
                  </a:lnTo>
                  <a:cubicBezTo>
                    <a:pt x="5803" y="23"/>
                    <a:pt x="5725" y="1"/>
                    <a:pt x="56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5"/>
            <p:cNvSpPr/>
            <p:nvPr/>
          </p:nvSpPr>
          <p:spPr>
            <a:xfrm>
              <a:off x="2657938" y="2229769"/>
              <a:ext cx="261874" cy="50599"/>
            </a:xfrm>
            <a:custGeom>
              <a:rect b="b" l="l" r="r" t="t"/>
              <a:pathLst>
                <a:path extrusionOk="0" h="1749" w="9052">
                  <a:moveTo>
                    <a:pt x="135" y="1"/>
                  </a:moveTo>
                  <a:lnTo>
                    <a:pt x="90" y="90"/>
                  </a:lnTo>
                  <a:cubicBezTo>
                    <a:pt x="0" y="315"/>
                    <a:pt x="135" y="628"/>
                    <a:pt x="404" y="673"/>
                  </a:cubicBezTo>
                  <a:lnTo>
                    <a:pt x="4436" y="1748"/>
                  </a:lnTo>
                  <a:lnTo>
                    <a:pt x="4661" y="1748"/>
                  </a:lnTo>
                  <a:lnTo>
                    <a:pt x="8693" y="673"/>
                  </a:lnTo>
                  <a:cubicBezTo>
                    <a:pt x="8917" y="628"/>
                    <a:pt x="9052" y="404"/>
                    <a:pt x="8962" y="90"/>
                  </a:cubicBezTo>
                  <a:lnTo>
                    <a:pt x="8917" y="1"/>
                  </a:lnTo>
                  <a:cubicBezTo>
                    <a:pt x="8828" y="1"/>
                    <a:pt x="8738" y="46"/>
                    <a:pt x="8649" y="46"/>
                  </a:cubicBezTo>
                  <a:lnTo>
                    <a:pt x="404" y="46"/>
                  </a:lnTo>
                  <a:cubicBezTo>
                    <a:pt x="314" y="46"/>
                    <a:pt x="180" y="46"/>
                    <a:pt x="1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5"/>
            <p:cNvSpPr/>
            <p:nvPr/>
          </p:nvSpPr>
          <p:spPr>
            <a:xfrm>
              <a:off x="2564610" y="2365653"/>
              <a:ext cx="79095" cy="40444"/>
            </a:xfrm>
            <a:custGeom>
              <a:rect b="b" l="l" r="r" t="t"/>
              <a:pathLst>
                <a:path extrusionOk="0" h="1398" w="2734">
                  <a:moveTo>
                    <a:pt x="2197" y="0"/>
                  </a:moveTo>
                  <a:cubicBezTo>
                    <a:pt x="2165" y="0"/>
                    <a:pt x="2135" y="3"/>
                    <a:pt x="2106" y="9"/>
                  </a:cubicBezTo>
                  <a:lnTo>
                    <a:pt x="403" y="502"/>
                  </a:lnTo>
                  <a:cubicBezTo>
                    <a:pt x="134" y="547"/>
                    <a:pt x="0" y="860"/>
                    <a:pt x="45" y="1084"/>
                  </a:cubicBezTo>
                  <a:cubicBezTo>
                    <a:pt x="90" y="1308"/>
                    <a:pt x="269" y="1398"/>
                    <a:pt x="493" y="1398"/>
                  </a:cubicBezTo>
                  <a:cubicBezTo>
                    <a:pt x="627" y="1398"/>
                    <a:pt x="493" y="1398"/>
                    <a:pt x="2330" y="905"/>
                  </a:cubicBezTo>
                  <a:cubicBezTo>
                    <a:pt x="2554" y="860"/>
                    <a:pt x="2733" y="547"/>
                    <a:pt x="2689" y="323"/>
                  </a:cubicBezTo>
                  <a:cubicBezTo>
                    <a:pt x="2650" y="127"/>
                    <a:pt x="2407" y="0"/>
                    <a:pt x="219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5"/>
            <p:cNvSpPr/>
            <p:nvPr/>
          </p:nvSpPr>
          <p:spPr>
            <a:xfrm>
              <a:off x="2935348" y="2365653"/>
              <a:ext cx="79095" cy="40762"/>
            </a:xfrm>
            <a:custGeom>
              <a:rect b="b" l="l" r="r" t="t"/>
              <a:pathLst>
                <a:path extrusionOk="0" h="1409" w="2734">
                  <a:moveTo>
                    <a:pt x="539" y="0"/>
                  </a:moveTo>
                  <a:cubicBezTo>
                    <a:pt x="337" y="0"/>
                    <a:pt x="123" y="127"/>
                    <a:pt x="45" y="323"/>
                  </a:cubicBezTo>
                  <a:cubicBezTo>
                    <a:pt x="1" y="547"/>
                    <a:pt x="135" y="860"/>
                    <a:pt x="404" y="905"/>
                  </a:cubicBezTo>
                  <a:lnTo>
                    <a:pt x="2151" y="1398"/>
                  </a:lnTo>
                  <a:cubicBezTo>
                    <a:pt x="2188" y="1405"/>
                    <a:pt x="2225" y="1409"/>
                    <a:pt x="2263" y="1409"/>
                  </a:cubicBezTo>
                  <a:cubicBezTo>
                    <a:pt x="2457" y="1409"/>
                    <a:pt x="2652" y="1310"/>
                    <a:pt x="2689" y="1084"/>
                  </a:cubicBezTo>
                  <a:cubicBezTo>
                    <a:pt x="2734" y="860"/>
                    <a:pt x="2644" y="547"/>
                    <a:pt x="2375" y="502"/>
                  </a:cubicBezTo>
                  <a:lnTo>
                    <a:pt x="628" y="9"/>
                  </a:lnTo>
                  <a:cubicBezTo>
                    <a:pt x="599" y="3"/>
                    <a:pt x="569" y="0"/>
                    <a:pt x="5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65"/>
          <p:cNvGrpSpPr/>
          <p:nvPr/>
        </p:nvGrpSpPr>
        <p:grpSpPr>
          <a:xfrm>
            <a:off x="1863289" y="2041811"/>
            <a:ext cx="449833" cy="448560"/>
            <a:chOff x="1863289" y="2041811"/>
            <a:chExt cx="449833" cy="448560"/>
          </a:xfrm>
        </p:grpSpPr>
        <p:sp>
          <p:nvSpPr>
            <p:cNvPr id="1532" name="Google Shape;1532;p65"/>
            <p:cNvSpPr/>
            <p:nvPr/>
          </p:nvSpPr>
          <p:spPr>
            <a:xfrm>
              <a:off x="1863289" y="2041811"/>
              <a:ext cx="449833" cy="448560"/>
            </a:xfrm>
            <a:custGeom>
              <a:rect b="b" l="l" r="r" t="t"/>
              <a:pathLst>
                <a:path extrusionOk="0" h="15505" w="15549">
                  <a:moveTo>
                    <a:pt x="7752" y="5646"/>
                  </a:moveTo>
                  <a:cubicBezTo>
                    <a:pt x="8559" y="5646"/>
                    <a:pt x="9186" y="6274"/>
                    <a:pt x="9186" y="7036"/>
                  </a:cubicBezTo>
                  <a:cubicBezTo>
                    <a:pt x="9186" y="7663"/>
                    <a:pt x="8783" y="8156"/>
                    <a:pt x="8200" y="8380"/>
                  </a:cubicBezTo>
                  <a:lnTo>
                    <a:pt x="8200" y="9455"/>
                  </a:lnTo>
                  <a:cubicBezTo>
                    <a:pt x="8200" y="9679"/>
                    <a:pt x="7976" y="9903"/>
                    <a:pt x="7752" y="9903"/>
                  </a:cubicBezTo>
                  <a:cubicBezTo>
                    <a:pt x="7528" y="9903"/>
                    <a:pt x="7304" y="9679"/>
                    <a:pt x="7304" y="9455"/>
                  </a:cubicBezTo>
                  <a:lnTo>
                    <a:pt x="7304" y="8380"/>
                  </a:lnTo>
                  <a:cubicBezTo>
                    <a:pt x="6766" y="8245"/>
                    <a:pt x="6363" y="7663"/>
                    <a:pt x="6363" y="7036"/>
                  </a:cubicBezTo>
                  <a:cubicBezTo>
                    <a:pt x="6363" y="6274"/>
                    <a:pt x="6990" y="5646"/>
                    <a:pt x="7752" y="5646"/>
                  </a:cubicBezTo>
                  <a:close/>
                  <a:moveTo>
                    <a:pt x="1031" y="0"/>
                  </a:moveTo>
                  <a:cubicBezTo>
                    <a:pt x="493" y="0"/>
                    <a:pt x="0" y="449"/>
                    <a:pt x="0" y="1076"/>
                  </a:cubicBezTo>
                  <a:cubicBezTo>
                    <a:pt x="0" y="1658"/>
                    <a:pt x="448" y="2107"/>
                    <a:pt x="1031" y="2107"/>
                  </a:cubicBezTo>
                  <a:cubicBezTo>
                    <a:pt x="1344" y="2107"/>
                    <a:pt x="1613" y="2017"/>
                    <a:pt x="1837" y="1793"/>
                  </a:cubicBezTo>
                  <a:lnTo>
                    <a:pt x="4615" y="2734"/>
                  </a:lnTo>
                  <a:lnTo>
                    <a:pt x="4615" y="3854"/>
                  </a:lnTo>
                  <a:cubicBezTo>
                    <a:pt x="4391" y="3899"/>
                    <a:pt x="4123" y="3899"/>
                    <a:pt x="3899" y="3899"/>
                  </a:cubicBezTo>
                  <a:cubicBezTo>
                    <a:pt x="3674" y="3899"/>
                    <a:pt x="3450" y="4123"/>
                    <a:pt x="3450" y="4347"/>
                  </a:cubicBezTo>
                  <a:lnTo>
                    <a:pt x="3450" y="7260"/>
                  </a:lnTo>
                  <a:lnTo>
                    <a:pt x="2061" y="7260"/>
                  </a:lnTo>
                  <a:cubicBezTo>
                    <a:pt x="1882" y="6946"/>
                    <a:pt x="1479" y="6677"/>
                    <a:pt x="1120" y="6677"/>
                  </a:cubicBezTo>
                  <a:cubicBezTo>
                    <a:pt x="538" y="6677"/>
                    <a:pt x="45" y="7125"/>
                    <a:pt x="45" y="7708"/>
                  </a:cubicBezTo>
                  <a:cubicBezTo>
                    <a:pt x="45" y="8335"/>
                    <a:pt x="493" y="8783"/>
                    <a:pt x="1120" y="8783"/>
                  </a:cubicBezTo>
                  <a:cubicBezTo>
                    <a:pt x="1568" y="8783"/>
                    <a:pt x="1882" y="8559"/>
                    <a:pt x="2061" y="8156"/>
                  </a:cubicBezTo>
                  <a:lnTo>
                    <a:pt x="3495" y="8156"/>
                  </a:lnTo>
                  <a:cubicBezTo>
                    <a:pt x="3630" y="8783"/>
                    <a:pt x="3809" y="9366"/>
                    <a:pt x="4033" y="9903"/>
                  </a:cubicBezTo>
                  <a:lnTo>
                    <a:pt x="2689" y="9903"/>
                  </a:lnTo>
                  <a:cubicBezTo>
                    <a:pt x="2465" y="9903"/>
                    <a:pt x="2241" y="10127"/>
                    <a:pt x="2241" y="10351"/>
                  </a:cubicBezTo>
                  <a:cubicBezTo>
                    <a:pt x="2241" y="10576"/>
                    <a:pt x="2465" y="10800"/>
                    <a:pt x="2689" y="10800"/>
                  </a:cubicBezTo>
                  <a:lnTo>
                    <a:pt x="4526" y="10800"/>
                  </a:lnTo>
                  <a:lnTo>
                    <a:pt x="4615" y="10934"/>
                  </a:lnTo>
                  <a:lnTo>
                    <a:pt x="4615" y="12368"/>
                  </a:lnTo>
                  <a:lnTo>
                    <a:pt x="1927" y="12861"/>
                  </a:lnTo>
                  <a:cubicBezTo>
                    <a:pt x="1792" y="12592"/>
                    <a:pt x="1434" y="12413"/>
                    <a:pt x="1120" y="12413"/>
                  </a:cubicBezTo>
                  <a:cubicBezTo>
                    <a:pt x="538" y="12413"/>
                    <a:pt x="45" y="12861"/>
                    <a:pt x="45" y="13488"/>
                  </a:cubicBezTo>
                  <a:cubicBezTo>
                    <a:pt x="45" y="14115"/>
                    <a:pt x="493" y="14564"/>
                    <a:pt x="1120" y="14564"/>
                  </a:cubicBezTo>
                  <a:cubicBezTo>
                    <a:pt x="1613" y="14564"/>
                    <a:pt x="2017" y="14205"/>
                    <a:pt x="2106" y="13757"/>
                  </a:cubicBezTo>
                  <a:lnTo>
                    <a:pt x="5198" y="13219"/>
                  </a:lnTo>
                  <a:cubicBezTo>
                    <a:pt x="5422" y="13174"/>
                    <a:pt x="5601" y="12995"/>
                    <a:pt x="5601" y="12771"/>
                  </a:cubicBezTo>
                  <a:lnTo>
                    <a:pt x="5601" y="12054"/>
                  </a:lnTo>
                  <a:cubicBezTo>
                    <a:pt x="6094" y="12502"/>
                    <a:pt x="6722" y="12861"/>
                    <a:pt x="7304" y="13174"/>
                  </a:cubicBezTo>
                  <a:lnTo>
                    <a:pt x="7304" y="15056"/>
                  </a:lnTo>
                  <a:cubicBezTo>
                    <a:pt x="7304" y="15281"/>
                    <a:pt x="7528" y="15505"/>
                    <a:pt x="7752" y="15505"/>
                  </a:cubicBezTo>
                  <a:cubicBezTo>
                    <a:pt x="7976" y="15505"/>
                    <a:pt x="8200" y="15281"/>
                    <a:pt x="8200" y="15056"/>
                  </a:cubicBezTo>
                  <a:lnTo>
                    <a:pt x="8200" y="13174"/>
                  </a:lnTo>
                  <a:cubicBezTo>
                    <a:pt x="8872" y="12861"/>
                    <a:pt x="9455" y="12502"/>
                    <a:pt x="9948" y="12054"/>
                  </a:cubicBezTo>
                  <a:lnTo>
                    <a:pt x="9948" y="12861"/>
                  </a:lnTo>
                  <a:cubicBezTo>
                    <a:pt x="9948" y="13085"/>
                    <a:pt x="10127" y="13264"/>
                    <a:pt x="10351" y="13309"/>
                  </a:cubicBezTo>
                  <a:lnTo>
                    <a:pt x="13443" y="13891"/>
                  </a:lnTo>
                  <a:cubicBezTo>
                    <a:pt x="13533" y="14340"/>
                    <a:pt x="13981" y="14653"/>
                    <a:pt x="14429" y="14653"/>
                  </a:cubicBezTo>
                  <a:cubicBezTo>
                    <a:pt x="15011" y="14653"/>
                    <a:pt x="15504" y="14205"/>
                    <a:pt x="15504" y="13623"/>
                  </a:cubicBezTo>
                  <a:cubicBezTo>
                    <a:pt x="15504" y="12995"/>
                    <a:pt x="15056" y="12547"/>
                    <a:pt x="14429" y="12547"/>
                  </a:cubicBezTo>
                  <a:cubicBezTo>
                    <a:pt x="14115" y="12547"/>
                    <a:pt x="13757" y="12682"/>
                    <a:pt x="13577" y="12995"/>
                  </a:cubicBezTo>
                  <a:lnTo>
                    <a:pt x="10889" y="12458"/>
                  </a:lnTo>
                  <a:lnTo>
                    <a:pt x="10889" y="11024"/>
                  </a:lnTo>
                  <a:cubicBezTo>
                    <a:pt x="11516" y="10127"/>
                    <a:pt x="11875" y="9186"/>
                    <a:pt x="12009" y="8245"/>
                  </a:cubicBezTo>
                  <a:lnTo>
                    <a:pt x="13488" y="8245"/>
                  </a:lnTo>
                  <a:cubicBezTo>
                    <a:pt x="13622" y="8559"/>
                    <a:pt x="14025" y="8828"/>
                    <a:pt x="14429" y="8828"/>
                  </a:cubicBezTo>
                  <a:cubicBezTo>
                    <a:pt x="15011" y="8828"/>
                    <a:pt x="15504" y="8380"/>
                    <a:pt x="15504" y="7797"/>
                  </a:cubicBezTo>
                  <a:cubicBezTo>
                    <a:pt x="15504" y="7170"/>
                    <a:pt x="15056" y="6722"/>
                    <a:pt x="14429" y="6722"/>
                  </a:cubicBezTo>
                  <a:cubicBezTo>
                    <a:pt x="13981" y="6722"/>
                    <a:pt x="13622" y="6946"/>
                    <a:pt x="13488" y="7304"/>
                  </a:cubicBezTo>
                  <a:lnTo>
                    <a:pt x="12054" y="7304"/>
                  </a:lnTo>
                  <a:lnTo>
                    <a:pt x="12054" y="5288"/>
                  </a:lnTo>
                  <a:lnTo>
                    <a:pt x="13533" y="5288"/>
                  </a:lnTo>
                  <a:cubicBezTo>
                    <a:pt x="13757" y="5288"/>
                    <a:pt x="13981" y="5064"/>
                    <a:pt x="13981" y="4840"/>
                  </a:cubicBezTo>
                  <a:cubicBezTo>
                    <a:pt x="13981" y="4616"/>
                    <a:pt x="13757" y="4437"/>
                    <a:pt x="13533" y="4437"/>
                  </a:cubicBezTo>
                  <a:lnTo>
                    <a:pt x="12054" y="4437"/>
                  </a:lnTo>
                  <a:lnTo>
                    <a:pt x="12054" y="4347"/>
                  </a:lnTo>
                  <a:cubicBezTo>
                    <a:pt x="12054" y="4123"/>
                    <a:pt x="11830" y="3899"/>
                    <a:pt x="11606" y="3899"/>
                  </a:cubicBezTo>
                  <a:cubicBezTo>
                    <a:pt x="11337" y="3899"/>
                    <a:pt x="11113" y="3899"/>
                    <a:pt x="10889" y="3854"/>
                  </a:cubicBezTo>
                  <a:lnTo>
                    <a:pt x="10889" y="2734"/>
                  </a:lnTo>
                  <a:lnTo>
                    <a:pt x="13712" y="1793"/>
                  </a:lnTo>
                  <a:cubicBezTo>
                    <a:pt x="13846" y="2017"/>
                    <a:pt x="14160" y="2107"/>
                    <a:pt x="14474" y="2107"/>
                  </a:cubicBezTo>
                  <a:cubicBezTo>
                    <a:pt x="15056" y="2107"/>
                    <a:pt x="15549" y="1658"/>
                    <a:pt x="15549" y="1076"/>
                  </a:cubicBezTo>
                  <a:cubicBezTo>
                    <a:pt x="15549" y="449"/>
                    <a:pt x="15101" y="0"/>
                    <a:pt x="14474" y="0"/>
                  </a:cubicBezTo>
                  <a:cubicBezTo>
                    <a:pt x="13936" y="0"/>
                    <a:pt x="13488" y="359"/>
                    <a:pt x="13398" y="941"/>
                  </a:cubicBezTo>
                  <a:lnTo>
                    <a:pt x="10306" y="2017"/>
                  </a:lnTo>
                  <a:cubicBezTo>
                    <a:pt x="10127" y="2062"/>
                    <a:pt x="9948" y="2241"/>
                    <a:pt x="9948" y="2465"/>
                  </a:cubicBezTo>
                  <a:lnTo>
                    <a:pt x="9948" y="3630"/>
                  </a:lnTo>
                  <a:cubicBezTo>
                    <a:pt x="9276" y="3406"/>
                    <a:pt x="8738" y="3003"/>
                    <a:pt x="8200" y="2510"/>
                  </a:cubicBezTo>
                  <a:lnTo>
                    <a:pt x="8200" y="1210"/>
                  </a:lnTo>
                  <a:cubicBezTo>
                    <a:pt x="8200" y="986"/>
                    <a:pt x="7976" y="762"/>
                    <a:pt x="7752" y="762"/>
                  </a:cubicBezTo>
                  <a:cubicBezTo>
                    <a:pt x="7528" y="762"/>
                    <a:pt x="7304" y="986"/>
                    <a:pt x="7304" y="1210"/>
                  </a:cubicBezTo>
                  <a:lnTo>
                    <a:pt x="7304" y="2510"/>
                  </a:lnTo>
                  <a:cubicBezTo>
                    <a:pt x="6811" y="3003"/>
                    <a:pt x="6184" y="3406"/>
                    <a:pt x="5601" y="3630"/>
                  </a:cubicBezTo>
                  <a:lnTo>
                    <a:pt x="5601" y="2465"/>
                  </a:lnTo>
                  <a:cubicBezTo>
                    <a:pt x="5601" y="2286"/>
                    <a:pt x="5467" y="2062"/>
                    <a:pt x="5243" y="2017"/>
                  </a:cubicBezTo>
                  <a:lnTo>
                    <a:pt x="2106" y="941"/>
                  </a:lnTo>
                  <a:cubicBezTo>
                    <a:pt x="2061" y="449"/>
                    <a:pt x="1613" y="0"/>
                    <a:pt x="103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5"/>
            <p:cNvSpPr/>
            <p:nvPr/>
          </p:nvSpPr>
          <p:spPr>
            <a:xfrm>
              <a:off x="2073291" y="2231071"/>
              <a:ext cx="28554" cy="28554"/>
            </a:xfrm>
            <a:custGeom>
              <a:rect b="b" l="l" r="r" t="t"/>
              <a:pathLst>
                <a:path extrusionOk="0" h="987" w="987">
                  <a:moveTo>
                    <a:pt x="493" y="1"/>
                  </a:moveTo>
                  <a:cubicBezTo>
                    <a:pt x="224" y="1"/>
                    <a:pt x="0" y="225"/>
                    <a:pt x="0" y="494"/>
                  </a:cubicBezTo>
                  <a:cubicBezTo>
                    <a:pt x="0" y="762"/>
                    <a:pt x="224" y="986"/>
                    <a:pt x="493" y="986"/>
                  </a:cubicBezTo>
                  <a:cubicBezTo>
                    <a:pt x="762" y="986"/>
                    <a:pt x="986" y="762"/>
                    <a:pt x="986" y="494"/>
                  </a:cubicBezTo>
                  <a:cubicBezTo>
                    <a:pt x="986" y="225"/>
                    <a:pt x="762" y="1"/>
                    <a:pt x="49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65"/>
          <p:cNvGrpSpPr/>
          <p:nvPr/>
        </p:nvGrpSpPr>
        <p:grpSpPr>
          <a:xfrm>
            <a:off x="3264629" y="2056074"/>
            <a:ext cx="447258" cy="445956"/>
            <a:chOff x="3264629" y="2056074"/>
            <a:chExt cx="447258" cy="445956"/>
          </a:xfrm>
        </p:grpSpPr>
        <p:sp>
          <p:nvSpPr>
            <p:cNvPr id="1535" name="Google Shape;1535;p65"/>
            <p:cNvSpPr/>
            <p:nvPr/>
          </p:nvSpPr>
          <p:spPr>
            <a:xfrm>
              <a:off x="3284070" y="2140347"/>
              <a:ext cx="407074" cy="267053"/>
            </a:xfrm>
            <a:custGeom>
              <a:rect b="b" l="l" r="r" t="t"/>
              <a:pathLst>
                <a:path extrusionOk="0" h="9231" w="14071">
                  <a:moveTo>
                    <a:pt x="11651" y="0"/>
                  </a:moveTo>
                  <a:lnTo>
                    <a:pt x="11740" y="269"/>
                  </a:lnTo>
                  <a:cubicBezTo>
                    <a:pt x="11875" y="627"/>
                    <a:pt x="11875" y="1031"/>
                    <a:pt x="11651" y="1344"/>
                  </a:cubicBezTo>
                  <a:cubicBezTo>
                    <a:pt x="11964" y="1479"/>
                    <a:pt x="12278" y="1748"/>
                    <a:pt x="12413" y="2151"/>
                  </a:cubicBezTo>
                  <a:lnTo>
                    <a:pt x="12950" y="3361"/>
                  </a:lnTo>
                  <a:cubicBezTo>
                    <a:pt x="13219" y="4033"/>
                    <a:pt x="12861" y="4750"/>
                    <a:pt x="12278" y="5108"/>
                  </a:cubicBezTo>
                  <a:lnTo>
                    <a:pt x="12278" y="6542"/>
                  </a:lnTo>
                  <a:cubicBezTo>
                    <a:pt x="12278" y="7304"/>
                    <a:pt x="11651" y="7886"/>
                    <a:pt x="10934" y="7886"/>
                  </a:cubicBezTo>
                  <a:cubicBezTo>
                    <a:pt x="10306" y="7886"/>
                    <a:pt x="9814" y="7528"/>
                    <a:pt x="9634" y="6945"/>
                  </a:cubicBezTo>
                  <a:cubicBezTo>
                    <a:pt x="9501" y="6999"/>
                    <a:pt x="9355" y="7025"/>
                    <a:pt x="9207" y="7025"/>
                  </a:cubicBezTo>
                  <a:cubicBezTo>
                    <a:pt x="8858" y="7025"/>
                    <a:pt x="8497" y="6883"/>
                    <a:pt x="8245" y="6632"/>
                  </a:cubicBezTo>
                  <a:cubicBezTo>
                    <a:pt x="7842" y="6677"/>
                    <a:pt x="7573" y="6721"/>
                    <a:pt x="7035" y="6721"/>
                  </a:cubicBezTo>
                  <a:cubicBezTo>
                    <a:pt x="6587" y="6721"/>
                    <a:pt x="6318" y="6677"/>
                    <a:pt x="5870" y="6632"/>
                  </a:cubicBezTo>
                  <a:cubicBezTo>
                    <a:pt x="5587" y="6883"/>
                    <a:pt x="5238" y="7025"/>
                    <a:pt x="4900" y="7025"/>
                  </a:cubicBezTo>
                  <a:cubicBezTo>
                    <a:pt x="4757" y="7025"/>
                    <a:pt x="4615" y="6999"/>
                    <a:pt x="4481" y="6945"/>
                  </a:cubicBezTo>
                  <a:cubicBezTo>
                    <a:pt x="4302" y="7528"/>
                    <a:pt x="3809" y="7886"/>
                    <a:pt x="3182" y="7886"/>
                  </a:cubicBezTo>
                  <a:cubicBezTo>
                    <a:pt x="2465" y="7886"/>
                    <a:pt x="1837" y="7304"/>
                    <a:pt x="1837" y="6542"/>
                  </a:cubicBezTo>
                  <a:lnTo>
                    <a:pt x="1837" y="5108"/>
                  </a:lnTo>
                  <a:cubicBezTo>
                    <a:pt x="1210" y="4750"/>
                    <a:pt x="941" y="4033"/>
                    <a:pt x="1165" y="3361"/>
                  </a:cubicBezTo>
                  <a:lnTo>
                    <a:pt x="1658" y="2151"/>
                  </a:lnTo>
                  <a:cubicBezTo>
                    <a:pt x="1837" y="1792"/>
                    <a:pt x="2106" y="1524"/>
                    <a:pt x="2465" y="1344"/>
                  </a:cubicBezTo>
                  <a:cubicBezTo>
                    <a:pt x="2286" y="1031"/>
                    <a:pt x="2241" y="627"/>
                    <a:pt x="2330" y="269"/>
                  </a:cubicBezTo>
                  <a:lnTo>
                    <a:pt x="2420" y="45"/>
                  </a:lnTo>
                  <a:lnTo>
                    <a:pt x="1345" y="45"/>
                  </a:lnTo>
                  <a:cubicBezTo>
                    <a:pt x="628" y="45"/>
                    <a:pt x="0" y="672"/>
                    <a:pt x="0" y="1389"/>
                  </a:cubicBezTo>
                  <a:lnTo>
                    <a:pt x="0" y="9231"/>
                  </a:lnTo>
                  <a:lnTo>
                    <a:pt x="13981" y="9231"/>
                  </a:lnTo>
                  <a:lnTo>
                    <a:pt x="13981" y="1344"/>
                  </a:lnTo>
                  <a:lnTo>
                    <a:pt x="14070" y="1344"/>
                  </a:lnTo>
                  <a:cubicBezTo>
                    <a:pt x="14070" y="627"/>
                    <a:pt x="13443" y="0"/>
                    <a:pt x="127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5"/>
            <p:cNvSpPr/>
            <p:nvPr/>
          </p:nvSpPr>
          <p:spPr>
            <a:xfrm>
              <a:off x="3439626" y="2056074"/>
              <a:ext cx="97263" cy="84302"/>
            </a:xfrm>
            <a:custGeom>
              <a:rect b="b" l="l" r="r" t="t"/>
              <a:pathLst>
                <a:path extrusionOk="0" h="2914" w="3362">
                  <a:moveTo>
                    <a:pt x="673" y="0"/>
                  </a:moveTo>
                  <a:cubicBezTo>
                    <a:pt x="449" y="0"/>
                    <a:pt x="224" y="224"/>
                    <a:pt x="224" y="448"/>
                  </a:cubicBezTo>
                  <a:lnTo>
                    <a:pt x="224" y="583"/>
                  </a:lnTo>
                  <a:cubicBezTo>
                    <a:pt x="224" y="897"/>
                    <a:pt x="269" y="1255"/>
                    <a:pt x="359" y="1569"/>
                  </a:cubicBezTo>
                  <a:cubicBezTo>
                    <a:pt x="135" y="1748"/>
                    <a:pt x="0" y="2017"/>
                    <a:pt x="0" y="2286"/>
                  </a:cubicBezTo>
                  <a:lnTo>
                    <a:pt x="0" y="2913"/>
                  </a:lnTo>
                  <a:lnTo>
                    <a:pt x="3361" y="2913"/>
                  </a:lnTo>
                  <a:lnTo>
                    <a:pt x="3361" y="2286"/>
                  </a:lnTo>
                  <a:cubicBezTo>
                    <a:pt x="3361" y="1972"/>
                    <a:pt x="3182" y="1703"/>
                    <a:pt x="2958" y="1569"/>
                  </a:cubicBezTo>
                  <a:cubicBezTo>
                    <a:pt x="3092" y="1255"/>
                    <a:pt x="3137" y="897"/>
                    <a:pt x="3137" y="583"/>
                  </a:cubicBezTo>
                  <a:lnTo>
                    <a:pt x="3137" y="448"/>
                  </a:lnTo>
                  <a:cubicBezTo>
                    <a:pt x="3137" y="224"/>
                    <a:pt x="2913" y="0"/>
                    <a:pt x="2689" y="0"/>
                  </a:cubicBezTo>
                  <a:cubicBezTo>
                    <a:pt x="2465" y="0"/>
                    <a:pt x="2241" y="224"/>
                    <a:pt x="2241" y="448"/>
                  </a:cubicBezTo>
                  <a:lnTo>
                    <a:pt x="2241" y="583"/>
                  </a:lnTo>
                  <a:cubicBezTo>
                    <a:pt x="2241" y="852"/>
                    <a:pt x="2196" y="1165"/>
                    <a:pt x="2062" y="1479"/>
                  </a:cubicBezTo>
                  <a:lnTo>
                    <a:pt x="1255" y="1479"/>
                  </a:lnTo>
                  <a:cubicBezTo>
                    <a:pt x="1165" y="1165"/>
                    <a:pt x="1121" y="897"/>
                    <a:pt x="1121" y="583"/>
                  </a:cubicBezTo>
                  <a:lnTo>
                    <a:pt x="1121" y="448"/>
                  </a:lnTo>
                  <a:cubicBezTo>
                    <a:pt x="1121" y="224"/>
                    <a:pt x="897" y="0"/>
                    <a:pt x="67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5"/>
            <p:cNvSpPr/>
            <p:nvPr/>
          </p:nvSpPr>
          <p:spPr>
            <a:xfrm>
              <a:off x="3486290" y="2105283"/>
              <a:ext cx="149105" cy="234709"/>
            </a:xfrm>
            <a:custGeom>
              <a:rect b="b" l="l" r="r" t="t"/>
              <a:pathLst>
                <a:path extrusionOk="0" h="8113" w="5154">
                  <a:moveTo>
                    <a:pt x="2905" y="1"/>
                  </a:moveTo>
                  <a:cubicBezTo>
                    <a:pt x="2846" y="1"/>
                    <a:pt x="2787" y="15"/>
                    <a:pt x="2734" y="47"/>
                  </a:cubicBezTo>
                  <a:cubicBezTo>
                    <a:pt x="2510" y="92"/>
                    <a:pt x="2375" y="361"/>
                    <a:pt x="2465" y="585"/>
                  </a:cubicBezTo>
                  <a:lnTo>
                    <a:pt x="2868" y="1795"/>
                  </a:lnTo>
                  <a:lnTo>
                    <a:pt x="2286" y="2332"/>
                  </a:lnTo>
                  <a:cubicBezTo>
                    <a:pt x="2196" y="2153"/>
                    <a:pt x="2062" y="2108"/>
                    <a:pt x="1927" y="2108"/>
                  </a:cubicBezTo>
                  <a:lnTo>
                    <a:pt x="1" y="2108"/>
                  </a:lnTo>
                  <a:cubicBezTo>
                    <a:pt x="1703" y="6813"/>
                    <a:pt x="1703" y="6768"/>
                    <a:pt x="1748" y="6948"/>
                  </a:cubicBezTo>
                  <a:cubicBezTo>
                    <a:pt x="1798" y="7122"/>
                    <a:pt x="1959" y="7214"/>
                    <a:pt x="2131" y="7214"/>
                  </a:cubicBezTo>
                  <a:cubicBezTo>
                    <a:pt x="2268" y="7214"/>
                    <a:pt x="2411" y="7156"/>
                    <a:pt x="2510" y="7037"/>
                  </a:cubicBezTo>
                  <a:cubicBezTo>
                    <a:pt x="2644" y="6858"/>
                    <a:pt x="2734" y="6724"/>
                    <a:pt x="2824" y="6544"/>
                  </a:cubicBezTo>
                  <a:lnTo>
                    <a:pt x="3406" y="6768"/>
                  </a:lnTo>
                  <a:lnTo>
                    <a:pt x="3406" y="7665"/>
                  </a:lnTo>
                  <a:cubicBezTo>
                    <a:pt x="3406" y="7889"/>
                    <a:pt x="3630" y="8113"/>
                    <a:pt x="3854" y="8113"/>
                  </a:cubicBezTo>
                  <a:cubicBezTo>
                    <a:pt x="4078" y="8113"/>
                    <a:pt x="4302" y="7889"/>
                    <a:pt x="4302" y="7665"/>
                  </a:cubicBezTo>
                  <a:lnTo>
                    <a:pt x="4302" y="6500"/>
                  </a:lnTo>
                  <a:cubicBezTo>
                    <a:pt x="4302" y="6320"/>
                    <a:pt x="4213" y="6096"/>
                    <a:pt x="3989" y="6051"/>
                  </a:cubicBezTo>
                  <a:lnTo>
                    <a:pt x="3092" y="5738"/>
                  </a:lnTo>
                  <a:cubicBezTo>
                    <a:pt x="3137" y="5469"/>
                    <a:pt x="3182" y="5200"/>
                    <a:pt x="3182" y="4931"/>
                  </a:cubicBezTo>
                  <a:lnTo>
                    <a:pt x="3854" y="4528"/>
                  </a:lnTo>
                  <a:lnTo>
                    <a:pt x="4168" y="5245"/>
                  </a:lnTo>
                  <a:cubicBezTo>
                    <a:pt x="4213" y="5424"/>
                    <a:pt x="4392" y="5514"/>
                    <a:pt x="4616" y="5514"/>
                  </a:cubicBezTo>
                  <a:cubicBezTo>
                    <a:pt x="4930" y="5514"/>
                    <a:pt x="5154" y="5200"/>
                    <a:pt x="5064" y="4931"/>
                  </a:cubicBezTo>
                  <a:lnTo>
                    <a:pt x="4526" y="3677"/>
                  </a:lnTo>
                  <a:cubicBezTo>
                    <a:pt x="4464" y="3489"/>
                    <a:pt x="4314" y="3411"/>
                    <a:pt x="4123" y="3411"/>
                  </a:cubicBezTo>
                  <a:cubicBezTo>
                    <a:pt x="4040" y="3411"/>
                    <a:pt x="3949" y="3425"/>
                    <a:pt x="3854" y="3452"/>
                  </a:cubicBezTo>
                  <a:lnTo>
                    <a:pt x="3092" y="3901"/>
                  </a:lnTo>
                  <a:cubicBezTo>
                    <a:pt x="3048" y="3632"/>
                    <a:pt x="2913" y="3408"/>
                    <a:pt x="2824" y="3094"/>
                  </a:cubicBezTo>
                  <a:lnTo>
                    <a:pt x="3720" y="2243"/>
                  </a:lnTo>
                  <a:cubicBezTo>
                    <a:pt x="3809" y="2108"/>
                    <a:pt x="3854" y="1929"/>
                    <a:pt x="3809" y="1795"/>
                  </a:cubicBezTo>
                  <a:lnTo>
                    <a:pt x="3316" y="316"/>
                  </a:lnTo>
                  <a:cubicBezTo>
                    <a:pt x="3282" y="145"/>
                    <a:pt x="3092" y="1"/>
                    <a:pt x="290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5"/>
            <p:cNvSpPr/>
            <p:nvPr/>
          </p:nvSpPr>
          <p:spPr>
            <a:xfrm>
              <a:off x="3339818" y="2104531"/>
              <a:ext cx="146502" cy="234159"/>
            </a:xfrm>
            <a:custGeom>
              <a:rect b="b" l="l" r="r" t="t"/>
              <a:pathLst>
                <a:path extrusionOk="0" h="8094" w="5064">
                  <a:moveTo>
                    <a:pt x="2183" y="0"/>
                  </a:moveTo>
                  <a:cubicBezTo>
                    <a:pt x="1999" y="0"/>
                    <a:pt x="1818" y="121"/>
                    <a:pt x="1748" y="297"/>
                  </a:cubicBezTo>
                  <a:lnTo>
                    <a:pt x="1255" y="1731"/>
                  </a:lnTo>
                  <a:cubicBezTo>
                    <a:pt x="1210" y="1910"/>
                    <a:pt x="1255" y="2089"/>
                    <a:pt x="1344" y="2179"/>
                  </a:cubicBezTo>
                  <a:lnTo>
                    <a:pt x="2241" y="3075"/>
                  </a:lnTo>
                  <a:cubicBezTo>
                    <a:pt x="2151" y="3389"/>
                    <a:pt x="2017" y="3613"/>
                    <a:pt x="1972" y="3882"/>
                  </a:cubicBezTo>
                  <a:lnTo>
                    <a:pt x="1210" y="3434"/>
                  </a:lnTo>
                  <a:cubicBezTo>
                    <a:pt x="1140" y="3377"/>
                    <a:pt x="1056" y="3352"/>
                    <a:pt x="972" y="3352"/>
                  </a:cubicBezTo>
                  <a:cubicBezTo>
                    <a:pt x="787" y="3352"/>
                    <a:pt x="599" y="3473"/>
                    <a:pt x="538" y="3658"/>
                  </a:cubicBezTo>
                  <a:lnTo>
                    <a:pt x="0" y="4868"/>
                  </a:lnTo>
                  <a:cubicBezTo>
                    <a:pt x="45" y="5092"/>
                    <a:pt x="135" y="5405"/>
                    <a:pt x="359" y="5450"/>
                  </a:cubicBezTo>
                  <a:cubicBezTo>
                    <a:pt x="415" y="5473"/>
                    <a:pt x="473" y="5484"/>
                    <a:pt x="532" y="5484"/>
                  </a:cubicBezTo>
                  <a:cubicBezTo>
                    <a:pt x="709" y="5484"/>
                    <a:pt x="885" y="5383"/>
                    <a:pt x="986" y="5181"/>
                  </a:cubicBezTo>
                  <a:lnTo>
                    <a:pt x="1255" y="4419"/>
                  </a:lnTo>
                  <a:lnTo>
                    <a:pt x="1927" y="4823"/>
                  </a:lnTo>
                  <a:cubicBezTo>
                    <a:pt x="1927" y="5092"/>
                    <a:pt x="1972" y="5405"/>
                    <a:pt x="2017" y="5674"/>
                  </a:cubicBezTo>
                  <a:lnTo>
                    <a:pt x="1120" y="5943"/>
                  </a:lnTo>
                  <a:cubicBezTo>
                    <a:pt x="986" y="5988"/>
                    <a:pt x="807" y="6167"/>
                    <a:pt x="807" y="6391"/>
                  </a:cubicBezTo>
                  <a:lnTo>
                    <a:pt x="807" y="7646"/>
                  </a:lnTo>
                  <a:cubicBezTo>
                    <a:pt x="807" y="7870"/>
                    <a:pt x="1031" y="8094"/>
                    <a:pt x="1255" y="8094"/>
                  </a:cubicBezTo>
                  <a:cubicBezTo>
                    <a:pt x="1479" y="8094"/>
                    <a:pt x="1703" y="7870"/>
                    <a:pt x="1703" y="7646"/>
                  </a:cubicBezTo>
                  <a:lnTo>
                    <a:pt x="1703" y="6750"/>
                  </a:lnTo>
                  <a:lnTo>
                    <a:pt x="2330" y="6526"/>
                  </a:lnTo>
                  <a:cubicBezTo>
                    <a:pt x="2420" y="6660"/>
                    <a:pt x="2509" y="6839"/>
                    <a:pt x="2599" y="7018"/>
                  </a:cubicBezTo>
                  <a:cubicBezTo>
                    <a:pt x="2695" y="7134"/>
                    <a:pt x="2832" y="7191"/>
                    <a:pt x="2968" y="7191"/>
                  </a:cubicBezTo>
                  <a:cubicBezTo>
                    <a:pt x="3150" y="7191"/>
                    <a:pt x="3329" y="7089"/>
                    <a:pt x="3406" y="6884"/>
                  </a:cubicBezTo>
                  <a:cubicBezTo>
                    <a:pt x="3406" y="6884"/>
                    <a:pt x="4974" y="2403"/>
                    <a:pt x="5064" y="2089"/>
                  </a:cubicBezTo>
                  <a:lnTo>
                    <a:pt x="3182" y="2089"/>
                  </a:lnTo>
                  <a:cubicBezTo>
                    <a:pt x="3002" y="2089"/>
                    <a:pt x="2868" y="2134"/>
                    <a:pt x="2778" y="2313"/>
                  </a:cubicBezTo>
                  <a:lnTo>
                    <a:pt x="2196" y="1731"/>
                  </a:lnTo>
                  <a:lnTo>
                    <a:pt x="2599" y="566"/>
                  </a:lnTo>
                  <a:cubicBezTo>
                    <a:pt x="2644" y="342"/>
                    <a:pt x="2554" y="73"/>
                    <a:pt x="2330" y="28"/>
                  </a:cubicBezTo>
                  <a:cubicBezTo>
                    <a:pt x="2282" y="9"/>
                    <a:pt x="2232" y="0"/>
                    <a:pt x="21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5"/>
            <p:cNvSpPr/>
            <p:nvPr/>
          </p:nvSpPr>
          <p:spPr>
            <a:xfrm>
              <a:off x="3466849" y="2247937"/>
              <a:ext cx="40213" cy="59335"/>
            </a:xfrm>
            <a:custGeom>
              <a:rect b="b" l="l" r="r" t="t"/>
              <a:pathLst>
                <a:path extrusionOk="0" h="2051" w="1390">
                  <a:moveTo>
                    <a:pt x="673" y="0"/>
                  </a:moveTo>
                  <a:lnTo>
                    <a:pt x="0" y="2017"/>
                  </a:lnTo>
                  <a:cubicBezTo>
                    <a:pt x="224" y="2039"/>
                    <a:pt x="460" y="2050"/>
                    <a:pt x="695" y="2050"/>
                  </a:cubicBezTo>
                  <a:cubicBezTo>
                    <a:pt x="930" y="2050"/>
                    <a:pt x="1165" y="2039"/>
                    <a:pt x="1390" y="2017"/>
                  </a:cubicBezTo>
                  <a:lnTo>
                    <a:pt x="67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5"/>
            <p:cNvSpPr/>
            <p:nvPr/>
          </p:nvSpPr>
          <p:spPr>
            <a:xfrm>
              <a:off x="3264629" y="2432019"/>
              <a:ext cx="447258" cy="70011"/>
            </a:xfrm>
            <a:custGeom>
              <a:rect b="b" l="l" r="r" t="t"/>
              <a:pathLst>
                <a:path extrusionOk="0" h="2420" w="15460">
                  <a:moveTo>
                    <a:pt x="448" y="0"/>
                  </a:moveTo>
                  <a:cubicBezTo>
                    <a:pt x="224" y="0"/>
                    <a:pt x="0" y="224"/>
                    <a:pt x="0" y="448"/>
                  </a:cubicBezTo>
                  <a:lnTo>
                    <a:pt x="0" y="1076"/>
                  </a:lnTo>
                  <a:cubicBezTo>
                    <a:pt x="0" y="1793"/>
                    <a:pt x="583" y="2420"/>
                    <a:pt x="1344" y="2420"/>
                  </a:cubicBezTo>
                  <a:lnTo>
                    <a:pt x="1972" y="2420"/>
                  </a:lnTo>
                  <a:lnTo>
                    <a:pt x="1972" y="1703"/>
                  </a:lnTo>
                  <a:cubicBezTo>
                    <a:pt x="1972" y="1434"/>
                    <a:pt x="2196" y="1255"/>
                    <a:pt x="2420" y="1255"/>
                  </a:cubicBezTo>
                  <a:cubicBezTo>
                    <a:pt x="2644" y="1255"/>
                    <a:pt x="2868" y="1479"/>
                    <a:pt x="2868" y="1703"/>
                  </a:cubicBezTo>
                  <a:lnTo>
                    <a:pt x="2868" y="2420"/>
                  </a:lnTo>
                  <a:lnTo>
                    <a:pt x="3630" y="2420"/>
                  </a:lnTo>
                  <a:lnTo>
                    <a:pt x="3630" y="1703"/>
                  </a:lnTo>
                  <a:cubicBezTo>
                    <a:pt x="3630" y="1434"/>
                    <a:pt x="3854" y="1255"/>
                    <a:pt x="4078" y="1255"/>
                  </a:cubicBezTo>
                  <a:cubicBezTo>
                    <a:pt x="4302" y="1255"/>
                    <a:pt x="4526" y="1479"/>
                    <a:pt x="4526" y="1703"/>
                  </a:cubicBezTo>
                  <a:lnTo>
                    <a:pt x="4526" y="2420"/>
                  </a:lnTo>
                  <a:lnTo>
                    <a:pt x="5332" y="2420"/>
                  </a:lnTo>
                  <a:lnTo>
                    <a:pt x="5332" y="1703"/>
                  </a:lnTo>
                  <a:cubicBezTo>
                    <a:pt x="5332" y="1434"/>
                    <a:pt x="5557" y="1255"/>
                    <a:pt x="5781" y="1255"/>
                  </a:cubicBezTo>
                  <a:cubicBezTo>
                    <a:pt x="6005" y="1255"/>
                    <a:pt x="6229" y="1479"/>
                    <a:pt x="6229" y="1703"/>
                  </a:cubicBezTo>
                  <a:lnTo>
                    <a:pt x="6229" y="2420"/>
                  </a:lnTo>
                  <a:lnTo>
                    <a:pt x="9186" y="2420"/>
                  </a:lnTo>
                  <a:lnTo>
                    <a:pt x="9186" y="1703"/>
                  </a:lnTo>
                  <a:cubicBezTo>
                    <a:pt x="9186" y="1434"/>
                    <a:pt x="9410" y="1255"/>
                    <a:pt x="9634" y="1255"/>
                  </a:cubicBezTo>
                  <a:cubicBezTo>
                    <a:pt x="9858" y="1255"/>
                    <a:pt x="10082" y="1479"/>
                    <a:pt x="10082" y="1703"/>
                  </a:cubicBezTo>
                  <a:lnTo>
                    <a:pt x="10082" y="2420"/>
                  </a:lnTo>
                  <a:lnTo>
                    <a:pt x="10844" y="2420"/>
                  </a:lnTo>
                  <a:lnTo>
                    <a:pt x="10844" y="1703"/>
                  </a:lnTo>
                  <a:cubicBezTo>
                    <a:pt x="10844" y="1434"/>
                    <a:pt x="11068" y="1255"/>
                    <a:pt x="11292" y="1255"/>
                  </a:cubicBezTo>
                  <a:cubicBezTo>
                    <a:pt x="11516" y="1255"/>
                    <a:pt x="11740" y="1479"/>
                    <a:pt x="11740" y="1703"/>
                  </a:cubicBezTo>
                  <a:lnTo>
                    <a:pt x="11740" y="2420"/>
                  </a:lnTo>
                  <a:lnTo>
                    <a:pt x="12547" y="2420"/>
                  </a:lnTo>
                  <a:lnTo>
                    <a:pt x="12547" y="1703"/>
                  </a:lnTo>
                  <a:cubicBezTo>
                    <a:pt x="12547" y="1434"/>
                    <a:pt x="12771" y="1255"/>
                    <a:pt x="12995" y="1255"/>
                  </a:cubicBezTo>
                  <a:cubicBezTo>
                    <a:pt x="13219" y="1255"/>
                    <a:pt x="13443" y="1479"/>
                    <a:pt x="13443" y="1703"/>
                  </a:cubicBezTo>
                  <a:lnTo>
                    <a:pt x="13443" y="2420"/>
                  </a:lnTo>
                  <a:lnTo>
                    <a:pt x="14070" y="2420"/>
                  </a:lnTo>
                  <a:cubicBezTo>
                    <a:pt x="14787" y="2420"/>
                    <a:pt x="15415" y="1793"/>
                    <a:pt x="15415" y="1076"/>
                  </a:cubicBezTo>
                  <a:lnTo>
                    <a:pt x="15415" y="448"/>
                  </a:lnTo>
                  <a:cubicBezTo>
                    <a:pt x="15459" y="224"/>
                    <a:pt x="15235" y="0"/>
                    <a:pt x="1501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65"/>
          <p:cNvGrpSpPr/>
          <p:nvPr/>
        </p:nvGrpSpPr>
        <p:grpSpPr>
          <a:xfrm>
            <a:off x="4050194" y="2015890"/>
            <a:ext cx="390237" cy="448560"/>
            <a:chOff x="4050194" y="2015890"/>
            <a:chExt cx="390237" cy="448560"/>
          </a:xfrm>
        </p:grpSpPr>
        <p:sp>
          <p:nvSpPr>
            <p:cNvPr id="1542" name="Google Shape;1542;p65"/>
            <p:cNvSpPr/>
            <p:nvPr/>
          </p:nvSpPr>
          <p:spPr>
            <a:xfrm>
              <a:off x="4050194" y="2087173"/>
              <a:ext cx="390237" cy="245037"/>
            </a:xfrm>
            <a:custGeom>
              <a:rect b="b" l="l" r="r" t="t"/>
              <a:pathLst>
                <a:path extrusionOk="0" h="8470" w="13489">
                  <a:moveTo>
                    <a:pt x="3361" y="6543"/>
                  </a:moveTo>
                  <a:cubicBezTo>
                    <a:pt x="3585" y="6543"/>
                    <a:pt x="3809" y="6767"/>
                    <a:pt x="3809" y="6991"/>
                  </a:cubicBezTo>
                  <a:cubicBezTo>
                    <a:pt x="3809" y="7215"/>
                    <a:pt x="3585" y="7439"/>
                    <a:pt x="3361" y="7439"/>
                  </a:cubicBezTo>
                  <a:lnTo>
                    <a:pt x="2420" y="7439"/>
                  </a:lnTo>
                  <a:cubicBezTo>
                    <a:pt x="2196" y="7439"/>
                    <a:pt x="1972" y="7215"/>
                    <a:pt x="1972" y="6991"/>
                  </a:cubicBezTo>
                  <a:cubicBezTo>
                    <a:pt x="1972" y="6767"/>
                    <a:pt x="2196" y="6543"/>
                    <a:pt x="2420" y="6543"/>
                  </a:cubicBezTo>
                  <a:close/>
                  <a:moveTo>
                    <a:pt x="11113" y="6543"/>
                  </a:moveTo>
                  <a:cubicBezTo>
                    <a:pt x="11337" y="6543"/>
                    <a:pt x="11562" y="6767"/>
                    <a:pt x="11562" y="6991"/>
                  </a:cubicBezTo>
                  <a:cubicBezTo>
                    <a:pt x="11562" y="7215"/>
                    <a:pt x="11337" y="7439"/>
                    <a:pt x="11113" y="7439"/>
                  </a:cubicBezTo>
                  <a:lnTo>
                    <a:pt x="10128" y="7439"/>
                  </a:lnTo>
                  <a:cubicBezTo>
                    <a:pt x="9904" y="7439"/>
                    <a:pt x="9680" y="7215"/>
                    <a:pt x="9680" y="6991"/>
                  </a:cubicBezTo>
                  <a:cubicBezTo>
                    <a:pt x="9680" y="6767"/>
                    <a:pt x="9904" y="6543"/>
                    <a:pt x="10128" y="6543"/>
                  </a:cubicBezTo>
                  <a:close/>
                  <a:moveTo>
                    <a:pt x="1121" y="1"/>
                  </a:moveTo>
                  <a:cubicBezTo>
                    <a:pt x="494" y="90"/>
                    <a:pt x="1" y="673"/>
                    <a:pt x="1" y="1345"/>
                  </a:cubicBezTo>
                  <a:lnTo>
                    <a:pt x="1" y="8470"/>
                  </a:lnTo>
                  <a:lnTo>
                    <a:pt x="13488" y="8470"/>
                  </a:lnTo>
                  <a:lnTo>
                    <a:pt x="13488" y="1345"/>
                  </a:lnTo>
                  <a:cubicBezTo>
                    <a:pt x="13444" y="673"/>
                    <a:pt x="12995" y="90"/>
                    <a:pt x="12323" y="1"/>
                  </a:cubicBezTo>
                  <a:lnTo>
                    <a:pt x="12323" y="1883"/>
                  </a:lnTo>
                  <a:cubicBezTo>
                    <a:pt x="12323" y="2706"/>
                    <a:pt x="11667" y="3248"/>
                    <a:pt x="10955" y="3248"/>
                  </a:cubicBezTo>
                  <a:cubicBezTo>
                    <a:pt x="10814" y="3248"/>
                    <a:pt x="10671" y="3227"/>
                    <a:pt x="10531" y="3182"/>
                  </a:cubicBezTo>
                  <a:lnTo>
                    <a:pt x="10531" y="3406"/>
                  </a:lnTo>
                  <a:cubicBezTo>
                    <a:pt x="10531" y="4437"/>
                    <a:pt x="9680" y="5199"/>
                    <a:pt x="8739" y="5199"/>
                  </a:cubicBezTo>
                  <a:lnTo>
                    <a:pt x="8335" y="5199"/>
                  </a:lnTo>
                  <a:lnTo>
                    <a:pt x="7753" y="5826"/>
                  </a:lnTo>
                  <a:cubicBezTo>
                    <a:pt x="7484" y="6073"/>
                    <a:pt x="7125" y="6196"/>
                    <a:pt x="6773" y="6196"/>
                  </a:cubicBezTo>
                  <a:cubicBezTo>
                    <a:pt x="6420" y="6196"/>
                    <a:pt x="6072" y="6073"/>
                    <a:pt x="5826" y="5826"/>
                  </a:cubicBezTo>
                  <a:lnTo>
                    <a:pt x="5199" y="5199"/>
                  </a:lnTo>
                  <a:lnTo>
                    <a:pt x="4706" y="5199"/>
                  </a:lnTo>
                  <a:cubicBezTo>
                    <a:pt x="3720" y="5199"/>
                    <a:pt x="2913" y="4347"/>
                    <a:pt x="2913" y="3406"/>
                  </a:cubicBezTo>
                  <a:lnTo>
                    <a:pt x="2913" y="3182"/>
                  </a:lnTo>
                  <a:cubicBezTo>
                    <a:pt x="2747" y="3249"/>
                    <a:pt x="2580" y="3280"/>
                    <a:pt x="2419" y="3280"/>
                  </a:cubicBezTo>
                  <a:cubicBezTo>
                    <a:pt x="1715" y="3280"/>
                    <a:pt x="1121" y="2685"/>
                    <a:pt x="1121" y="1883"/>
                  </a:cubicBezTo>
                  <a:lnTo>
                    <a:pt x="112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5"/>
            <p:cNvSpPr/>
            <p:nvPr/>
          </p:nvSpPr>
          <p:spPr>
            <a:xfrm>
              <a:off x="4051496" y="2359405"/>
              <a:ext cx="388935" cy="105045"/>
            </a:xfrm>
            <a:custGeom>
              <a:rect b="b" l="l" r="r" t="t"/>
              <a:pathLst>
                <a:path extrusionOk="0" h="3631" w="13444">
                  <a:moveTo>
                    <a:pt x="0" y="1"/>
                  </a:moveTo>
                  <a:cubicBezTo>
                    <a:pt x="0" y="673"/>
                    <a:pt x="628" y="1166"/>
                    <a:pt x="1300" y="1166"/>
                  </a:cubicBezTo>
                  <a:lnTo>
                    <a:pt x="5154" y="1166"/>
                  </a:lnTo>
                  <a:lnTo>
                    <a:pt x="4885" y="2734"/>
                  </a:lnTo>
                  <a:lnTo>
                    <a:pt x="3316" y="2734"/>
                  </a:lnTo>
                  <a:cubicBezTo>
                    <a:pt x="3092" y="2734"/>
                    <a:pt x="2868" y="2958"/>
                    <a:pt x="2868" y="3182"/>
                  </a:cubicBezTo>
                  <a:cubicBezTo>
                    <a:pt x="2868" y="3406"/>
                    <a:pt x="3092" y="3630"/>
                    <a:pt x="3316" y="3630"/>
                  </a:cubicBezTo>
                  <a:lnTo>
                    <a:pt x="10083" y="3630"/>
                  </a:lnTo>
                  <a:cubicBezTo>
                    <a:pt x="10307" y="3630"/>
                    <a:pt x="10531" y="3406"/>
                    <a:pt x="10531" y="3182"/>
                  </a:cubicBezTo>
                  <a:cubicBezTo>
                    <a:pt x="10531" y="2958"/>
                    <a:pt x="10307" y="2734"/>
                    <a:pt x="10083" y="2734"/>
                  </a:cubicBezTo>
                  <a:lnTo>
                    <a:pt x="8514" y="2734"/>
                  </a:lnTo>
                  <a:lnTo>
                    <a:pt x="8245" y="1166"/>
                  </a:lnTo>
                  <a:lnTo>
                    <a:pt x="12099" y="1166"/>
                  </a:lnTo>
                  <a:cubicBezTo>
                    <a:pt x="12771" y="1166"/>
                    <a:pt x="13354" y="673"/>
                    <a:pt x="1344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5"/>
            <p:cNvSpPr/>
            <p:nvPr/>
          </p:nvSpPr>
          <p:spPr>
            <a:xfrm>
              <a:off x="4108546" y="2015890"/>
              <a:ext cx="25950" cy="138719"/>
            </a:xfrm>
            <a:custGeom>
              <a:rect b="b" l="l" r="r" t="t"/>
              <a:pathLst>
                <a:path extrusionOk="0" h="4795" w="897">
                  <a:moveTo>
                    <a:pt x="448" y="0"/>
                  </a:moveTo>
                  <a:cubicBezTo>
                    <a:pt x="224" y="0"/>
                    <a:pt x="0" y="224"/>
                    <a:pt x="0" y="448"/>
                  </a:cubicBezTo>
                  <a:lnTo>
                    <a:pt x="0" y="4347"/>
                  </a:lnTo>
                  <a:cubicBezTo>
                    <a:pt x="0" y="4571"/>
                    <a:pt x="179" y="4795"/>
                    <a:pt x="448" y="4795"/>
                  </a:cubicBezTo>
                  <a:cubicBezTo>
                    <a:pt x="672" y="4795"/>
                    <a:pt x="896" y="4571"/>
                    <a:pt x="896" y="4347"/>
                  </a:cubicBezTo>
                  <a:lnTo>
                    <a:pt x="896" y="448"/>
                  </a:lnTo>
                  <a:cubicBezTo>
                    <a:pt x="896" y="224"/>
                    <a:pt x="672" y="0"/>
                    <a:pt x="44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5"/>
            <p:cNvSpPr/>
            <p:nvPr/>
          </p:nvSpPr>
          <p:spPr>
            <a:xfrm>
              <a:off x="4354827" y="2015890"/>
              <a:ext cx="25979" cy="138719"/>
            </a:xfrm>
            <a:custGeom>
              <a:rect b="b" l="l" r="r" t="t"/>
              <a:pathLst>
                <a:path extrusionOk="0" h="4795" w="898">
                  <a:moveTo>
                    <a:pt x="449" y="0"/>
                  </a:moveTo>
                  <a:cubicBezTo>
                    <a:pt x="225" y="0"/>
                    <a:pt x="1" y="224"/>
                    <a:pt x="1" y="448"/>
                  </a:cubicBezTo>
                  <a:lnTo>
                    <a:pt x="1" y="4347"/>
                  </a:lnTo>
                  <a:cubicBezTo>
                    <a:pt x="1" y="4571"/>
                    <a:pt x="225" y="4795"/>
                    <a:pt x="449" y="4795"/>
                  </a:cubicBezTo>
                  <a:cubicBezTo>
                    <a:pt x="673" y="4795"/>
                    <a:pt x="897" y="4571"/>
                    <a:pt x="897" y="4347"/>
                  </a:cubicBezTo>
                  <a:lnTo>
                    <a:pt x="897" y="448"/>
                  </a:lnTo>
                  <a:cubicBezTo>
                    <a:pt x="897" y="224"/>
                    <a:pt x="673" y="0"/>
                    <a:pt x="4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5"/>
            <p:cNvSpPr/>
            <p:nvPr/>
          </p:nvSpPr>
          <p:spPr>
            <a:xfrm>
              <a:off x="4160388" y="2043113"/>
              <a:ext cx="163368" cy="197071"/>
            </a:xfrm>
            <a:custGeom>
              <a:rect b="b" l="l" r="r" t="t"/>
              <a:pathLst>
                <a:path extrusionOk="0" h="6812" w="5647">
                  <a:moveTo>
                    <a:pt x="1972" y="1479"/>
                  </a:moveTo>
                  <a:cubicBezTo>
                    <a:pt x="2196" y="1479"/>
                    <a:pt x="2420" y="1703"/>
                    <a:pt x="2420" y="1927"/>
                  </a:cubicBezTo>
                  <a:lnTo>
                    <a:pt x="2420" y="2420"/>
                  </a:lnTo>
                  <a:cubicBezTo>
                    <a:pt x="2420" y="2644"/>
                    <a:pt x="2196" y="2868"/>
                    <a:pt x="1972" y="2868"/>
                  </a:cubicBezTo>
                  <a:cubicBezTo>
                    <a:pt x="1748" y="2868"/>
                    <a:pt x="1524" y="2644"/>
                    <a:pt x="1524" y="2420"/>
                  </a:cubicBezTo>
                  <a:lnTo>
                    <a:pt x="1524" y="1927"/>
                  </a:lnTo>
                  <a:cubicBezTo>
                    <a:pt x="1524" y="1703"/>
                    <a:pt x="1748" y="1479"/>
                    <a:pt x="1972" y="1479"/>
                  </a:cubicBezTo>
                  <a:close/>
                  <a:moveTo>
                    <a:pt x="3854" y="1479"/>
                  </a:moveTo>
                  <a:cubicBezTo>
                    <a:pt x="4078" y="1479"/>
                    <a:pt x="4302" y="1703"/>
                    <a:pt x="4302" y="1927"/>
                  </a:cubicBezTo>
                  <a:lnTo>
                    <a:pt x="4302" y="2420"/>
                  </a:lnTo>
                  <a:cubicBezTo>
                    <a:pt x="4302" y="2644"/>
                    <a:pt x="4078" y="2868"/>
                    <a:pt x="3854" y="2868"/>
                  </a:cubicBezTo>
                  <a:cubicBezTo>
                    <a:pt x="3630" y="2868"/>
                    <a:pt x="3406" y="2644"/>
                    <a:pt x="3406" y="2420"/>
                  </a:cubicBezTo>
                  <a:lnTo>
                    <a:pt x="3406" y="1927"/>
                  </a:lnTo>
                  <a:cubicBezTo>
                    <a:pt x="3406" y="1703"/>
                    <a:pt x="3630" y="1479"/>
                    <a:pt x="3854" y="1479"/>
                  </a:cubicBezTo>
                  <a:close/>
                  <a:moveTo>
                    <a:pt x="4078" y="3630"/>
                  </a:moveTo>
                  <a:cubicBezTo>
                    <a:pt x="4302" y="3630"/>
                    <a:pt x="4526" y="3854"/>
                    <a:pt x="4526" y="4078"/>
                  </a:cubicBezTo>
                  <a:cubicBezTo>
                    <a:pt x="4526" y="4302"/>
                    <a:pt x="4302" y="4526"/>
                    <a:pt x="4078" y="4526"/>
                  </a:cubicBezTo>
                  <a:lnTo>
                    <a:pt x="1703" y="4526"/>
                  </a:lnTo>
                  <a:cubicBezTo>
                    <a:pt x="1479" y="4526"/>
                    <a:pt x="1255" y="4302"/>
                    <a:pt x="1255" y="4078"/>
                  </a:cubicBezTo>
                  <a:cubicBezTo>
                    <a:pt x="1255" y="3854"/>
                    <a:pt x="1479" y="3630"/>
                    <a:pt x="1703" y="3630"/>
                  </a:cubicBezTo>
                  <a:close/>
                  <a:moveTo>
                    <a:pt x="897" y="0"/>
                  </a:moveTo>
                  <a:cubicBezTo>
                    <a:pt x="404" y="0"/>
                    <a:pt x="0" y="404"/>
                    <a:pt x="0" y="896"/>
                  </a:cubicBezTo>
                  <a:lnTo>
                    <a:pt x="0" y="4885"/>
                  </a:lnTo>
                  <a:cubicBezTo>
                    <a:pt x="0" y="5377"/>
                    <a:pt x="404" y="5781"/>
                    <a:pt x="897" y="5781"/>
                  </a:cubicBezTo>
                  <a:lnTo>
                    <a:pt x="1300" y="5781"/>
                  </a:lnTo>
                  <a:cubicBezTo>
                    <a:pt x="1524" y="5781"/>
                    <a:pt x="1748" y="5870"/>
                    <a:pt x="1927" y="6050"/>
                  </a:cubicBezTo>
                  <a:lnTo>
                    <a:pt x="2510" y="6677"/>
                  </a:lnTo>
                  <a:cubicBezTo>
                    <a:pt x="2599" y="6767"/>
                    <a:pt x="2711" y="6811"/>
                    <a:pt x="2823" y="6811"/>
                  </a:cubicBezTo>
                  <a:cubicBezTo>
                    <a:pt x="2936" y="6811"/>
                    <a:pt x="3048" y="6767"/>
                    <a:pt x="3137" y="6677"/>
                  </a:cubicBezTo>
                  <a:lnTo>
                    <a:pt x="3764" y="6050"/>
                  </a:lnTo>
                  <a:cubicBezTo>
                    <a:pt x="3899" y="5870"/>
                    <a:pt x="4123" y="5781"/>
                    <a:pt x="4347" y="5781"/>
                  </a:cubicBezTo>
                  <a:lnTo>
                    <a:pt x="4750" y="5781"/>
                  </a:lnTo>
                  <a:cubicBezTo>
                    <a:pt x="5243" y="5781"/>
                    <a:pt x="5646" y="5377"/>
                    <a:pt x="5646" y="4885"/>
                  </a:cubicBezTo>
                  <a:lnTo>
                    <a:pt x="5646" y="896"/>
                  </a:lnTo>
                  <a:cubicBezTo>
                    <a:pt x="5646" y="404"/>
                    <a:pt x="5243" y="0"/>
                    <a:pt x="475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5"/>
          <p:cNvGrpSpPr/>
          <p:nvPr/>
        </p:nvGrpSpPr>
        <p:grpSpPr>
          <a:xfrm>
            <a:off x="3303511" y="2740528"/>
            <a:ext cx="426515" cy="446303"/>
            <a:chOff x="3303511" y="2740528"/>
            <a:chExt cx="426515" cy="446303"/>
          </a:xfrm>
        </p:grpSpPr>
        <p:sp>
          <p:nvSpPr>
            <p:cNvPr id="1548" name="Google Shape;1548;p65"/>
            <p:cNvSpPr/>
            <p:nvPr/>
          </p:nvSpPr>
          <p:spPr>
            <a:xfrm>
              <a:off x="3473330" y="2740528"/>
              <a:ext cx="77822" cy="27252"/>
            </a:xfrm>
            <a:custGeom>
              <a:rect b="b" l="l" r="r" t="t"/>
              <a:pathLst>
                <a:path extrusionOk="0" h="942" w="2690">
                  <a:moveTo>
                    <a:pt x="1345" y="1"/>
                  </a:moveTo>
                  <a:cubicBezTo>
                    <a:pt x="717" y="1"/>
                    <a:pt x="180" y="359"/>
                    <a:pt x="0" y="942"/>
                  </a:cubicBezTo>
                  <a:cubicBezTo>
                    <a:pt x="449" y="830"/>
                    <a:pt x="908" y="774"/>
                    <a:pt x="1362" y="774"/>
                  </a:cubicBezTo>
                  <a:cubicBezTo>
                    <a:pt x="1815" y="774"/>
                    <a:pt x="2263" y="830"/>
                    <a:pt x="2689" y="942"/>
                  </a:cubicBezTo>
                  <a:cubicBezTo>
                    <a:pt x="2510" y="359"/>
                    <a:pt x="1972" y="1"/>
                    <a:pt x="134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5"/>
            <p:cNvSpPr/>
            <p:nvPr/>
          </p:nvSpPr>
          <p:spPr>
            <a:xfrm>
              <a:off x="3455191" y="3156658"/>
              <a:ext cx="115402" cy="30174"/>
            </a:xfrm>
            <a:custGeom>
              <a:rect b="b" l="l" r="r" t="t"/>
              <a:pathLst>
                <a:path extrusionOk="0" h="1043" w="3989">
                  <a:moveTo>
                    <a:pt x="0" y="1"/>
                  </a:moveTo>
                  <a:cubicBezTo>
                    <a:pt x="493" y="695"/>
                    <a:pt x="1255" y="1042"/>
                    <a:pt x="2011" y="1042"/>
                  </a:cubicBezTo>
                  <a:cubicBezTo>
                    <a:pt x="2767" y="1042"/>
                    <a:pt x="3518" y="695"/>
                    <a:pt x="398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5"/>
            <p:cNvSpPr/>
            <p:nvPr/>
          </p:nvSpPr>
          <p:spPr>
            <a:xfrm>
              <a:off x="3330734" y="2788494"/>
              <a:ext cx="363014" cy="339667"/>
            </a:xfrm>
            <a:custGeom>
              <a:rect b="b" l="l" r="r" t="t"/>
              <a:pathLst>
                <a:path extrusionOk="0" h="11741" w="12548">
                  <a:moveTo>
                    <a:pt x="6274" y="1"/>
                  </a:moveTo>
                  <a:cubicBezTo>
                    <a:pt x="3630" y="1"/>
                    <a:pt x="1479" y="2196"/>
                    <a:pt x="1479" y="4795"/>
                  </a:cubicBezTo>
                  <a:lnTo>
                    <a:pt x="1479" y="8022"/>
                  </a:lnTo>
                  <a:cubicBezTo>
                    <a:pt x="1479" y="8739"/>
                    <a:pt x="1121" y="9411"/>
                    <a:pt x="493" y="9814"/>
                  </a:cubicBezTo>
                  <a:cubicBezTo>
                    <a:pt x="224" y="10038"/>
                    <a:pt x="0" y="10352"/>
                    <a:pt x="0" y="10710"/>
                  </a:cubicBezTo>
                  <a:cubicBezTo>
                    <a:pt x="0" y="11293"/>
                    <a:pt x="493" y="11741"/>
                    <a:pt x="1076" y="11741"/>
                  </a:cubicBezTo>
                  <a:lnTo>
                    <a:pt x="11427" y="11741"/>
                  </a:lnTo>
                  <a:cubicBezTo>
                    <a:pt x="12054" y="11741"/>
                    <a:pt x="12502" y="11248"/>
                    <a:pt x="12502" y="10710"/>
                  </a:cubicBezTo>
                  <a:cubicBezTo>
                    <a:pt x="12547" y="10352"/>
                    <a:pt x="12368" y="10038"/>
                    <a:pt x="12054" y="9814"/>
                  </a:cubicBezTo>
                  <a:cubicBezTo>
                    <a:pt x="11427" y="9411"/>
                    <a:pt x="11113" y="8739"/>
                    <a:pt x="11113" y="8022"/>
                  </a:cubicBezTo>
                  <a:lnTo>
                    <a:pt x="11113" y="6946"/>
                  </a:lnTo>
                  <a:lnTo>
                    <a:pt x="7080" y="6946"/>
                  </a:lnTo>
                  <a:cubicBezTo>
                    <a:pt x="6184" y="6946"/>
                    <a:pt x="5378" y="6229"/>
                    <a:pt x="5378" y="5288"/>
                  </a:cubicBezTo>
                  <a:cubicBezTo>
                    <a:pt x="5378" y="4975"/>
                    <a:pt x="5422" y="4706"/>
                    <a:pt x="5602" y="4437"/>
                  </a:cubicBezTo>
                  <a:lnTo>
                    <a:pt x="7977" y="270"/>
                  </a:lnTo>
                  <a:cubicBezTo>
                    <a:pt x="7439" y="90"/>
                    <a:pt x="6901" y="1"/>
                    <a:pt x="627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3509637" y="2773277"/>
              <a:ext cx="220389" cy="188971"/>
            </a:xfrm>
            <a:custGeom>
              <a:rect b="b" l="l" r="r" t="t"/>
              <a:pathLst>
                <a:path extrusionOk="0" h="6532" w="7618">
                  <a:moveTo>
                    <a:pt x="3719" y="1737"/>
                  </a:moveTo>
                  <a:cubicBezTo>
                    <a:pt x="3943" y="1737"/>
                    <a:pt x="4167" y="1961"/>
                    <a:pt x="4167" y="2230"/>
                  </a:cubicBezTo>
                  <a:lnTo>
                    <a:pt x="4167" y="3439"/>
                  </a:lnTo>
                  <a:cubicBezTo>
                    <a:pt x="4167" y="3663"/>
                    <a:pt x="3943" y="3887"/>
                    <a:pt x="3719" y="3887"/>
                  </a:cubicBezTo>
                  <a:cubicBezTo>
                    <a:pt x="3495" y="3887"/>
                    <a:pt x="3271" y="3663"/>
                    <a:pt x="3271" y="3439"/>
                  </a:cubicBezTo>
                  <a:lnTo>
                    <a:pt x="3271" y="2230"/>
                  </a:lnTo>
                  <a:cubicBezTo>
                    <a:pt x="3271" y="1961"/>
                    <a:pt x="3495" y="1737"/>
                    <a:pt x="3719" y="1737"/>
                  </a:cubicBezTo>
                  <a:close/>
                  <a:moveTo>
                    <a:pt x="3809" y="4380"/>
                  </a:moveTo>
                  <a:cubicBezTo>
                    <a:pt x="4033" y="4380"/>
                    <a:pt x="4257" y="4604"/>
                    <a:pt x="4257" y="4828"/>
                  </a:cubicBezTo>
                  <a:cubicBezTo>
                    <a:pt x="4257" y="5053"/>
                    <a:pt x="4033" y="5277"/>
                    <a:pt x="3809" y="5277"/>
                  </a:cubicBezTo>
                  <a:cubicBezTo>
                    <a:pt x="3585" y="5277"/>
                    <a:pt x="3361" y="5053"/>
                    <a:pt x="3361" y="4828"/>
                  </a:cubicBezTo>
                  <a:cubicBezTo>
                    <a:pt x="3361" y="4604"/>
                    <a:pt x="3585" y="4380"/>
                    <a:pt x="3809" y="4380"/>
                  </a:cubicBezTo>
                  <a:close/>
                  <a:moveTo>
                    <a:pt x="3787" y="0"/>
                  </a:moveTo>
                  <a:cubicBezTo>
                    <a:pt x="3506" y="0"/>
                    <a:pt x="3226" y="146"/>
                    <a:pt x="3047" y="437"/>
                  </a:cubicBezTo>
                  <a:lnTo>
                    <a:pt x="269" y="5411"/>
                  </a:lnTo>
                  <a:cubicBezTo>
                    <a:pt x="0" y="5904"/>
                    <a:pt x="314" y="6531"/>
                    <a:pt x="941" y="6531"/>
                  </a:cubicBezTo>
                  <a:lnTo>
                    <a:pt x="6632" y="6531"/>
                  </a:lnTo>
                  <a:cubicBezTo>
                    <a:pt x="7214" y="6531"/>
                    <a:pt x="7618" y="5904"/>
                    <a:pt x="7304" y="5411"/>
                  </a:cubicBezTo>
                  <a:lnTo>
                    <a:pt x="4526" y="437"/>
                  </a:lnTo>
                  <a:cubicBezTo>
                    <a:pt x="4347" y="146"/>
                    <a:pt x="4067" y="0"/>
                    <a:pt x="378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5"/>
            <p:cNvSpPr/>
            <p:nvPr/>
          </p:nvSpPr>
          <p:spPr>
            <a:xfrm>
              <a:off x="3351477" y="2794975"/>
              <a:ext cx="47995" cy="46693"/>
            </a:xfrm>
            <a:custGeom>
              <a:rect b="b" l="l" r="r" t="t"/>
              <a:pathLst>
                <a:path extrusionOk="0" h="1614" w="1659">
                  <a:moveTo>
                    <a:pt x="1210" y="1"/>
                  </a:moveTo>
                  <a:cubicBezTo>
                    <a:pt x="538" y="1"/>
                    <a:pt x="0" y="494"/>
                    <a:pt x="0" y="1166"/>
                  </a:cubicBezTo>
                  <a:cubicBezTo>
                    <a:pt x="0" y="1390"/>
                    <a:pt x="224" y="1614"/>
                    <a:pt x="448" y="1614"/>
                  </a:cubicBezTo>
                  <a:cubicBezTo>
                    <a:pt x="673" y="1614"/>
                    <a:pt x="897" y="1390"/>
                    <a:pt x="897" y="1166"/>
                  </a:cubicBezTo>
                  <a:cubicBezTo>
                    <a:pt x="897" y="987"/>
                    <a:pt x="1031" y="897"/>
                    <a:pt x="1210" y="897"/>
                  </a:cubicBezTo>
                  <a:cubicBezTo>
                    <a:pt x="1434" y="897"/>
                    <a:pt x="1658" y="673"/>
                    <a:pt x="1658" y="449"/>
                  </a:cubicBezTo>
                  <a:cubicBezTo>
                    <a:pt x="1658" y="225"/>
                    <a:pt x="1434" y="1"/>
                    <a:pt x="12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p:cNvSpPr/>
            <p:nvPr/>
          </p:nvSpPr>
          <p:spPr>
            <a:xfrm>
              <a:off x="3303511" y="2745736"/>
              <a:ext cx="95961" cy="95932"/>
            </a:xfrm>
            <a:custGeom>
              <a:rect b="b" l="l" r="r" t="t"/>
              <a:pathLst>
                <a:path extrusionOk="0" h="3316" w="3317">
                  <a:moveTo>
                    <a:pt x="2868" y="0"/>
                  </a:moveTo>
                  <a:cubicBezTo>
                    <a:pt x="1255" y="0"/>
                    <a:pt x="0" y="1300"/>
                    <a:pt x="0" y="2868"/>
                  </a:cubicBezTo>
                  <a:cubicBezTo>
                    <a:pt x="0" y="3092"/>
                    <a:pt x="224" y="3316"/>
                    <a:pt x="449" y="3316"/>
                  </a:cubicBezTo>
                  <a:cubicBezTo>
                    <a:pt x="673" y="3316"/>
                    <a:pt x="897" y="3092"/>
                    <a:pt x="897" y="2868"/>
                  </a:cubicBezTo>
                  <a:cubicBezTo>
                    <a:pt x="897" y="1792"/>
                    <a:pt x="1793" y="941"/>
                    <a:pt x="2868" y="941"/>
                  </a:cubicBezTo>
                  <a:cubicBezTo>
                    <a:pt x="3092" y="941"/>
                    <a:pt x="3316" y="672"/>
                    <a:pt x="3316" y="448"/>
                  </a:cubicBezTo>
                  <a:cubicBezTo>
                    <a:pt x="3316" y="224"/>
                    <a:pt x="3092" y="0"/>
                    <a:pt x="28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65"/>
          <p:cNvGrpSpPr/>
          <p:nvPr/>
        </p:nvGrpSpPr>
        <p:grpSpPr>
          <a:xfrm>
            <a:off x="5438574" y="2046990"/>
            <a:ext cx="451163" cy="447258"/>
            <a:chOff x="5438574" y="2046990"/>
            <a:chExt cx="451163" cy="447258"/>
          </a:xfrm>
        </p:grpSpPr>
        <p:sp>
          <p:nvSpPr>
            <p:cNvPr id="1555" name="Google Shape;1555;p65"/>
            <p:cNvSpPr/>
            <p:nvPr/>
          </p:nvSpPr>
          <p:spPr>
            <a:xfrm>
              <a:off x="5551372" y="2172748"/>
              <a:ext cx="92055" cy="76520"/>
            </a:xfrm>
            <a:custGeom>
              <a:rect b="b" l="l" r="r" t="t"/>
              <a:pathLst>
                <a:path extrusionOk="0" h="2645" w="3182">
                  <a:moveTo>
                    <a:pt x="493" y="0"/>
                  </a:moveTo>
                  <a:cubicBezTo>
                    <a:pt x="224" y="896"/>
                    <a:pt x="45" y="1793"/>
                    <a:pt x="0" y="2644"/>
                  </a:cubicBezTo>
                  <a:lnTo>
                    <a:pt x="3182" y="2644"/>
                  </a:lnTo>
                  <a:lnTo>
                    <a:pt x="3182" y="224"/>
                  </a:lnTo>
                  <a:cubicBezTo>
                    <a:pt x="2330" y="224"/>
                    <a:pt x="1389" y="135"/>
                    <a:pt x="49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5"/>
            <p:cNvSpPr/>
            <p:nvPr/>
          </p:nvSpPr>
          <p:spPr>
            <a:xfrm>
              <a:off x="5669319" y="2046990"/>
              <a:ext cx="67436" cy="106347"/>
            </a:xfrm>
            <a:custGeom>
              <a:rect b="b" l="l" r="r" t="t"/>
              <a:pathLst>
                <a:path extrusionOk="0" h="3676" w="2331">
                  <a:moveTo>
                    <a:pt x="1" y="1"/>
                  </a:moveTo>
                  <a:lnTo>
                    <a:pt x="1" y="3675"/>
                  </a:lnTo>
                  <a:cubicBezTo>
                    <a:pt x="762" y="3675"/>
                    <a:pt x="1569" y="3541"/>
                    <a:pt x="2331" y="3496"/>
                  </a:cubicBezTo>
                  <a:cubicBezTo>
                    <a:pt x="1793" y="2107"/>
                    <a:pt x="987" y="897"/>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5"/>
            <p:cNvSpPr/>
            <p:nvPr/>
          </p:nvSpPr>
          <p:spPr>
            <a:xfrm>
              <a:off x="5551372" y="2275160"/>
              <a:ext cx="92055" cy="77793"/>
            </a:xfrm>
            <a:custGeom>
              <a:rect b="b" l="l" r="r" t="t"/>
              <a:pathLst>
                <a:path extrusionOk="0" h="2689" w="3182">
                  <a:moveTo>
                    <a:pt x="0" y="0"/>
                  </a:moveTo>
                  <a:cubicBezTo>
                    <a:pt x="45" y="896"/>
                    <a:pt x="224" y="1837"/>
                    <a:pt x="493" y="2689"/>
                  </a:cubicBezTo>
                  <a:cubicBezTo>
                    <a:pt x="1389" y="2554"/>
                    <a:pt x="2330" y="2465"/>
                    <a:pt x="3182" y="2465"/>
                  </a:cubicBezTo>
                  <a:lnTo>
                    <a:pt x="318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5"/>
            <p:cNvSpPr/>
            <p:nvPr/>
          </p:nvSpPr>
          <p:spPr>
            <a:xfrm>
              <a:off x="5669319" y="2172748"/>
              <a:ext cx="89480" cy="76520"/>
            </a:xfrm>
            <a:custGeom>
              <a:rect b="b" l="l" r="r" t="t"/>
              <a:pathLst>
                <a:path extrusionOk="0" h="2645" w="3093">
                  <a:moveTo>
                    <a:pt x="2689" y="0"/>
                  </a:moveTo>
                  <a:cubicBezTo>
                    <a:pt x="1793" y="135"/>
                    <a:pt x="852" y="224"/>
                    <a:pt x="1" y="224"/>
                  </a:cubicBezTo>
                  <a:lnTo>
                    <a:pt x="1" y="2644"/>
                  </a:lnTo>
                  <a:lnTo>
                    <a:pt x="1614" y="2644"/>
                  </a:lnTo>
                  <a:cubicBezTo>
                    <a:pt x="2062" y="2510"/>
                    <a:pt x="2555" y="2286"/>
                    <a:pt x="3093" y="1927"/>
                  </a:cubicBezTo>
                  <a:cubicBezTo>
                    <a:pt x="3003" y="1300"/>
                    <a:pt x="2869" y="628"/>
                    <a:pt x="268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5"/>
            <p:cNvSpPr/>
            <p:nvPr/>
          </p:nvSpPr>
          <p:spPr>
            <a:xfrm>
              <a:off x="5773033" y="2154580"/>
              <a:ext cx="98536" cy="94688"/>
            </a:xfrm>
            <a:custGeom>
              <a:rect b="b" l="l" r="r" t="t"/>
              <a:pathLst>
                <a:path extrusionOk="0" h="3273" w="3406">
                  <a:moveTo>
                    <a:pt x="2465" y="1"/>
                  </a:moveTo>
                  <a:cubicBezTo>
                    <a:pt x="1793" y="180"/>
                    <a:pt x="941" y="359"/>
                    <a:pt x="0" y="539"/>
                  </a:cubicBezTo>
                  <a:cubicBezTo>
                    <a:pt x="180" y="1076"/>
                    <a:pt x="269" y="1659"/>
                    <a:pt x="404" y="2152"/>
                  </a:cubicBezTo>
                  <a:cubicBezTo>
                    <a:pt x="717" y="2152"/>
                    <a:pt x="1076" y="2241"/>
                    <a:pt x="1345" y="2465"/>
                  </a:cubicBezTo>
                  <a:cubicBezTo>
                    <a:pt x="1838" y="2914"/>
                    <a:pt x="2420" y="3138"/>
                    <a:pt x="2913" y="3272"/>
                  </a:cubicBezTo>
                  <a:lnTo>
                    <a:pt x="3406" y="3272"/>
                  </a:lnTo>
                  <a:cubicBezTo>
                    <a:pt x="3361" y="2107"/>
                    <a:pt x="3003" y="1032"/>
                    <a:pt x="246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5"/>
            <p:cNvSpPr/>
            <p:nvPr/>
          </p:nvSpPr>
          <p:spPr>
            <a:xfrm>
              <a:off x="5573387" y="2046990"/>
              <a:ext cx="70040" cy="106347"/>
            </a:xfrm>
            <a:custGeom>
              <a:rect b="b" l="l" r="r" t="t"/>
              <a:pathLst>
                <a:path extrusionOk="0" h="3676" w="2421">
                  <a:moveTo>
                    <a:pt x="2421" y="1"/>
                  </a:moveTo>
                  <a:cubicBezTo>
                    <a:pt x="1345" y="897"/>
                    <a:pt x="583" y="2152"/>
                    <a:pt x="1" y="3496"/>
                  </a:cubicBezTo>
                  <a:cubicBezTo>
                    <a:pt x="807" y="3630"/>
                    <a:pt x="1614" y="3675"/>
                    <a:pt x="2421" y="3675"/>
                  </a:cubicBezTo>
                  <a:lnTo>
                    <a:pt x="242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5"/>
            <p:cNvSpPr/>
            <p:nvPr/>
          </p:nvSpPr>
          <p:spPr>
            <a:xfrm>
              <a:off x="5710805" y="2053470"/>
              <a:ext cx="116704" cy="90782"/>
            </a:xfrm>
            <a:custGeom>
              <a:rect b="b" l="l" r="r" t="t"/>
              <a:pathLst>
                <a:path extrusionOk="0" h="3138" w="4034">
                  <a:moveTo>
                    <a:pt x="1" y="1"/>
                  </a:moveTo>
                  <a:cubicBezTo>
                    <a:pt x="807" y="942"/>
                    <a:pt x="1435" y="2017"/>
                    <a:pt x="1838" y="3137"/>
                  </a:cubicBezTo>
                  <a:cubicBezTo>
                    <a:pt x="2644" y="3003"/>
                    <a:pt x="3451" y="2824"/>
                    <a:pt x="4033" y="2689"/>
                  </a:cubicBezTo>
                  <a:cubicBezTo>
                    <a:pt x="3092" y="1390"/>
                    <a:pt x="1703" y="359"/>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5"/>
            <p:cNvSpPr/>
            <p:nvPr/>
          </p:nvSpPr>
          <p:spPr>
            <a:xfrm>
              <a:off x="5574689" y="2372365"/>
              <a:ext cx="68738" cy="105045"/>
            </a:xfrm>
            <a:custGeom>
              <a:rect b="b" l="l" r="r" t="t"/>
              <a:pathLst>
                <a:path extrusionOk="0" h="3631" w="2376">
                  <a:moveTo>
                    <a:pt x="2376" y="1"/>
                  </a:moveTo>
                  <a:cubicBezTo>
                    <a:pt x="1614" y="1"/>
                    <a:pt x="807" y="91"/>
                    <a:pt x="1" y="225"/>
                  </a:cubicBezTo>
                  <a:cubicBezTo>
                    <a:pt x="538" y="1569"/>
                    <a:pt x="1345" y="2779"/>
                    <a:pt x="2376" y="3630"/>
                  </a:cubicBezTo>
                  <a:lnTo>
                    <a:pt x="237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5"/>
            <p:cNvSpPr/>
            <p:nvPr/>
          </p:nvSpPr>
          <p:spPr>
            <a:xfrm>
              <a:off x="5483936" y="2381449"/>
              <a:ext cx="115402" cy="88179"/>
            </a:xfrm>
            <a:custGeom>
              <a:rect b="b" l="l" r="r" t="t"/>
              <a:pathLst>
                <a:path extrusionOk="0" h="3048" w="3989">
                  <a:moveTo>
                    <a:pt x="2197" y="1"/>
                  </a:moveTo>
                  <a:cubicBezTo>
                    <a:pt x="1435" y="135"/>
                    <a:pt x="673" y="314"/>
                    <a:pt x="1" y="404"/>
                  </a:cubicBezTo>
                  <a:cubicBezTo>
                    <a:pt x="1032" y="1703"/>
                    <a:pt x="2376" y="2644"/>
                    <a:pt x="3989" y="3048"/>
                  </a:cubicBezTo>
                  <a:cubicBezTo>
                    <a:pt x="3227" y="2196"/>
                    <a:pt x="2645" y="1121"/>
                    <a:pt x="219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5"/>
            <p:cNvSpPr/>
            <p:nvPr/>
          </p:nvSpPr>
          <p:spPr>
            <a:xfrm>
              <a:off x="5438574" y="2154580"/>
              <a:ext cx="98565" cy="94688"/>
            </a:xfrm>
            <a:custGeom>
              <a:rect b="b" l="l" r="r" t="t"/>
              <a:pathLst>
                <a:path extrusionOk="0" h="3273" w="3407">
                  <a:moveTo>
                    <a:pt x="986" y="1"/>
                  </a:moveTo>
                  <a:cubicBezTo>
                    <a:pt x="404" y="1032"/>
                    <a:pt x="45" y="2107"/>
                    <a:pt x="1" y="3272"/>
                  </a:cubicBezTo>
                  <a:lnTo>
                    <a:pt x="2913" y="3272"/>
                  </a:lnTo>
                  <a:cubicBezTo>
                    <a:pt x="3048" y="2376"/>
                    <a:pt x="3137" y="1435"/>
                    <a:pt x="3406" y="539"/>
                  </a:cubicBezTo>
                  <a:cubicBezTo>
                    <a:pt x="2510" y="359"/>
                    <a:pt x="1703" y="180"/>
                    <a:pt x="98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5"/>
            <p:cNvSpPr/>
            <p:nvPr/>
          </p:nvSpPr>
          <p:spPr>
            <a:xfrm>
              <a:off x="5669319" y="2399588"/>
              <a:ext cx="25950" cy="77822"/>
            </a:xfrm>
            <a:custGeom>
              <a:rect b="b" l="l" r="r" t="t"/>
              <a:pathLst>
                <a:path extrusionOk="0" h="2690" w="897">
                  <a:moveTo>
                    <a:pt x="1" y="1"/>
                  </a:moveTo>
                  <a:lnTo>
                    <a:pt x="1" y="2689"/>
                  </a:lnTo>
                  <a:cubicBezTo>
                    <a:pt x="314" y="2421"/>
                    <a:pt x="628" y="2062"/>
                    <a:pt x="897" y="1748"/>
                  </a:cubicBezTo>
                  <a:cubicBezTo>
                    <a:pt x="494" y="1256"/>
                    <a:pt x="225" y="628"/>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5"/>
            <p:cNvSpPr/>
            <p:nvPr/>
          </p:nvSpPr>
          <p:spPr>
            <a:xfrm>
              <a:off x="5441177" y="2275160"/>
              <a:ext cx="98536" cy="95961"/>
            </a:xfrm>
            <a:custGeom>
              <a:rect b="b" l="l" r="r" t="t"/>
              <a:pathLst>
                <a:path extrusionOk="0" h="3317" w="3406">
                  <a:moveTo>
                    <a:pt x="0" y="0"/>
                  </a:moveTo>
                  <a:cubicBezTo>
                    <a:pt x="45" y="1165"/>
                    <a:pt x="359" y="2285"/>
                    <a:pt x="986" y="3316"/>
                  </a:cubicBezTo>
                  <a:cubicBezTo>
                    <a:pt x="1658" y="3137"/>
                    <a:pt x="2510" y="2958"/>
                    <a:pt x="3406" y="2778"/>
                  </a:cubicBezTo>
                  <a:cubicBezTo>
                    <a:pt x="3137" y="1882"/>
                    <a:pt x="2958" y="941"/>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5"/>
            <p:cNvSpPr/>
            <p:nvPr/>
          </p:nvSpPr>
          <p:spPr>
            <a:xfrm>
              <a:off x="5482663" y="2054772"/>
              <a:ext cx="116675" cy="90782"/>
            </a:xfrm>
            <a:custGeom>
              <a:rect b="b" l="l" r="r" t="t"/>
              <a:pathLst>
                <a:path extrusionOk="0" h="3138" w="4033">
                  <a:moveTo>
                    <a:pt x="4033" y="1"/>
                  </a:moveTo>
                  <a:lnTo>
                    <a:pt x="4033" y="1"/>
                  </a:lnTo>
                  <a:cubicBezTo>
                    <a:pt x="2420" y="449"/>
                    <a:pt x="1031" y="1390"/>
                    <a:pt x="0" y="2689"/>
                  </a:cubicBezTo>
                  <a:cubicBezTo>
                    <a:pt x="627" y="2868"/>
                    <a:pt x="1389" y="2958"/>
                    <a:pt x="2196" y="3137"/>
                  </a:cubicBezTo>
                  <a:cubicBezTo>
                    <a:pt x="2644" y="1972"/>
                    <a:pt x="3271" y="897"/>
                    <a:pt x="403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5"/>
            <p:cNvSpPr/>
            <p:nvPr/>
          </p:nvSpPr>
          <p:spPr>
            <a:xfrm>
              <a:off x="5687487" y="2243395"/>
              <a:ext cx="202250" cy="250852"/>
            </a:xfrm>
            <a:custGeom>
              <a:rect b="b" l="l" r="r" t="t"/>
              <a:pathLst>
                <a:path extrusionOk="0" h="8671" w="6991">
                  <a:moveTo>
                    <a:pt x="4929" y="2801"/>
                  </a:moveTo>
                  <a:cubicBezTo>
                    <a:pt x="5041" y="2801"/>
                    <a:pt x="5153" y="2846"/>
                    <a:pt x="5243" y="2935"/>
                  </a:cubicBezTo>
                  <a:cubicBezTo>
                    <a:pt x="5467" y="3115"/>
                    <a:pt x="5467" y="3383"/>
                    <a:pt x="5288" y="3563"/>
                  </a:cubicBezTo>
                  <a:lnTo>
                    <a:pt x="3719" y="5131"/>
                  </a:lnTo>
                  <a:cubicBezTo>
                    <a:pt x="3652" y="5221"/>
                    <a:pt x="3540" y="5265"/>
                    <a:pt x="3428" y="5265"/>
                  </a:cubicBezTo>
                  <a:cubicBezTo>
                    <a:pt x="3316" y="5265"/>
                    <a:pt x="3204" y="5221"/>
                    <a:pt x="3137" y="5131"/>
                  </a:cubicBezTo>
                  <a:lnTo>
                    <a:pt x="2285" y="4280"/>
                  </a:lnTo>
                  <a:cubicBezTo>
                    <a:pt x="2106" y="4100"/>
                    <a:pt x="2106" y="3832"/>
                    <a:pt x="2285" y="3652"/>
                  </a:cubicBezTo>
                  <a:cubicBezTo>
                    <a:pt x="2375" y="3585"/>
                    <a:pt x="2487" y="3552"/>
                    <a:pt x="2599" y="3552"/>
                  </a:cubicBezTo>
                  <a:cubicBezTo>
                    <a:pt x="2711" y="3552"/>
                    <a:pt x="2823" y="3585"/>
                    <a:pt x="2913" y="3652"/>
                  </a:cubicBezTo>
                  <a:lnTo>
                    <a:pt x="3406" y="4190"/>
                  </a:lnTo>
                  <a:lnTo>
                    <a:pt x="4615" y="2935"/>
                  </a:lnTo>
                  <a:cubicBezTo>
                    <a:pt x="4705" y="2846"/>
                    <a:pt x="4817" y="2801"/>
                    <a:pt x="4929" y="2801"/>
                  </a:cubicBezTo>
                  <a:close/>
                  <a:moveTo>
                    <a:pt x="3467" y="0"/>
                  </a:moveTo>
                  <a:cubicBezTo>
                    <a:pt x="3372" y="0"/>
                    <a:pt x="3271" y="23"/>
                    <a:pt x="3182" y="68"/>
                  </a:cubicBezTo>
                  <a:cubicBezTo>
                    <a:pt x="2151" y="919"/>
                    <a:pt x="986" y="1143"/>
                    <a:pt x="359" y="1277"/>
                  </a:cubicBezTo>
                  <a:cubicBezTo>
                    <a:pt x="134" y="1277"/>
                    <a:pt x="0" y="1501"/>
                    <a:pt x="0" y="1726"/>
                  </a:cubicBezTo>
                  <a:lnTo>
                    <a:pt x="0" y="3204"/>
                  </a:lnTo>
                  <a:cubicBezTo>
                    <a:pt x="0" y="4773"/>
                    <a:pt x="583" y="6296"/>
                    <a:pt x="1703" y="7237"/>
                  </a:cubicBezTo>
                  <a:lnTo>
                    <a:pt x="3182" y="8537"/>
                  </a:lnTo>
                  <a:cubicBezTo>
                    <a:pt x="3271" y="8626"/>
                    <a:pt x="3383" y="8671"/>
                    <a:pt x="3495" y="8671"/>
                  </a:cubicBezTo>
                  <a:cubicBezTo>
                    <a:pt x="3607" y="8671"/>
                    <a:pt x="3719" y="8626"/>
                    <a:pt x="3809" y="8537"/>
                  </a:cubicBezTo>
                  <a:lnTo>
                    <a:pt x="5243" y="7237"/>
                  </a:lnTo>
                  <a:cubicBezTo>
                    <a:pt x="6318" y="6296"/>
                    <a:pt x="6990" y="4773"/>
                    <a:pt x="6990" y="3204"/>
                  </a:cubicBezTo>
                  <a:lnTo>
                    <a:pt x="6990" y="1726"/>
                  </a:lnTo>
                  <a:cubicBezTo>
                    <a:pt x="6946" y="1501"/>
                    <a:pt x="6766" y="1322"/>
                    <a:pt x="6542" y="1277"/>
                  </a:cubicBezTo>
                  <a:cubicBezTo>
                    <a:pt x="5915" y="1188"/>
                    <a:pt x="4750" y="919"/>
                    <a:pt x="3719" y="68"/>
                  </a:cubicBezTo>
                  <a:cubicBezTo>
                    <a:pt x="3652" y="23"/>
                    <a:pt x="3562" y="0"/>
                    <a:pt x="346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65"/>
          <p:cNvGrpSpPr/>
          <p:nvPr/>
        </p:nvGrpSpPr>
        <p:grpSpPr>
          <a:xfrm>
            <a:off x="4030753" y="2757395"/>
            <a:ext cx="447258" cy="449862"/>
            <a:chOff x="4030753" y="2757395"/>
            <a:chExt cx="447258" cy="449862"/>
          </a:xfrm>
        </p:grpSpPr>
        <p:sp>
          <p:nvSpPr>
            <p:cNvPr id="1570" name="Google Shape;1570;p65"/>
            <p:cNvSpPr/>
            <p:nvPr/>
          </p:nvSpPr>
          <p:spPr>
            <a:xfrm>
              <a:off x="4168171" y="2897387"/>
              <a:ext cx="71312" cy="71341"/>
            </a:xfrm>
            <a:custGeom>
              <a:rect b="b" l="l" r="r" t="t"/>
              <a:pathLst>
                <a:path extrusionOk="0" h="2466" w="2465">
                  <a:moveTo>
                    <a:pt x="2465" y="1"/>
                  </a:moveTo>
                  <a:cubicBezTo>
                    <a:pt x="2241" y="46"/>
                    <a:pt x="2017" y="180"/>
                    <a:pt x="1793" y="270"/>
                  </a:cubicBezTo>
                  <a:cubicBezTo>
                    <a:pt x="1793" y="1121"/>
                    <a:pt x="1121" y="1793"/>
                    <a:pt x="314" y="1793"/>
                  </a:cubicBezTo>
                  <a:lnTo>
                    <a:pt x="224" y="1793"/>
                  </a:lnTo>
                  <a:cubicBezTo>
                    <a:pt x="135" y="2017"/>
                    <a:pt x="90" y="2241"/>
                    <a:pt x="0" y="2465"/>
                  </a:cubicBezTo>
                  <a:lnTo>
                    <a:pt x="2465" y="2465"/>
                  </a:lnTo>
                  <a:lnTo>
                    <a:pt x="2465"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5"/>
            <p:cNvSpPr/>
            <p:nvPr/>
          </p:nvSpPr>
          <p:spPr>
            <a:xfrm>
              <a:off x="4170745" y="2994621"/>
              <a:ext cx="71341" cy="71312"/>
            </a:xfrm>
            <a:custGeom>
              <a:rect b="b" l="l" r="r" t="t"/>
              <a:pathLst>
                <a:path extrusionOk="0" h="2465" w="2466">
                  <a:moveTo>
                    <a:pt x="1" y="0"/>
                  </a:moveTo>
                  <a:cubicBezTo>
                    <a:pt x="225" y="1300"/>
                    <a:pt x="1166" y="2286"/>
                    <a:pt x="2465" y="2465"/>
                  </a:cubicBezTo>
                  <a:lnTo>
                    <a:pt x="246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5"/>
            <p:cNvSpPr/>
            <p:nvPr/>
          </p:nvSpPr>
          <p:spPr>
            <a:xfrm>
              <a:off x="4267979" y="2994621"/>
              <a:ext cx="71341" cy="71312"/>
            </a:xfrm>
            <a:custGeom>
              <a:rect b="b" l="l" r="r" t="t"/>
              <a:pathLst>
                <a:path extrusionOk="0" h="2465" w="2466">
                  <a:moveTo>
                    <a:pt x="1" y="0"/>
                  </a:moveTo>
                  <a:lnTo>
                    <a:pt x="1" y="2465"/>
                  </a:lnTo>
                  <a:cubicBezTo>
                    <a:pt x="1211" y="2286"/>
                    <a:pt x="2241" y="1300"/>
                    <a:pt x="24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5"/>
            <p:cNvSpPr/>
            <p:nvPr/>
          </p:nvSpPr>
          <p:spPr>
            <a:xfrm>
              <a:off x="4267979" y="2898689"/>
              <a:ext cx="36336" cy="51871"/>
            </a:xfrm>
            <a:custGeom>
              <a:rect b="b" l="l" r="r" t="t"/>
              <a:pathLst>
                <a:path extrusionOk="0" h="1793" w="1256">
                  <a:moveTo>
                    <a:pt x="1" y="1"/>
                  </a:moveTo>
                  <a:lnTo>
                    <a:pt x="1" y="1793"/>
                  </a:lnTo>
                  <a:lnTo>
                    <a:pt x="1255" y="493"/>
                  </a:lnTo>
                  <a:cubicBezTo>
                    <a:pt x="897" y="225"/>
                    <a:pt x="449" y="45"/>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5"/>
            <p:cNvSpPr/>
            <p:nvPr/>
          </p:nvSpPr>
          <p:spPr>
            <a:xfrm>
              <a:off x="4284845" y="2931090"/>
              <a:ext cx="51871" cy="37638"/>
            </a:xfrm>
            <a:custGeom>
              <a:rect b="b" l="l" r="r" t="t"/>
              <a:pathLst>
                <a:path extrusionOk="0" h="1301" w="1793">
                  <a:moveTo>
                    <a:pt x="1300" y="1"/>
                  </a:moveTo>
                  <a:lnTo>
                    <a:pt x="0" y="1300"/>
                  </a:lnTo>
                  <a:lnTo>
                    <a:pt x="1793" y="1300"/>
                  </a:lnTo>
                  <a:cubicBezTo>
                    <a:pt x="1748" y="852"/>
                    <a:pt x="1524" y="404"/>
                    <a:pt x="130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5"/>
            <p:cNvSpPr/>
            <p:nvPr/>
          </p:nvSpPr>
          <p:spPr>
            <a:xfrm>
              <a:off x="4060580" y="2995922"/>
              <a:ext cx="182809" cy="180205"/>
            </a:xfrm>
            <a:custGeom>
              <a:rect b="b" l="l" r="r" t="t"/>
              <a:pathLst>
                <a:path extrusionOk="0" h="6229" w="6319">
                  <a:moveTo>
                    <a:pt x="0" y="0"/>
                  </a:moveTo>
                  <a:cubicBezTo>
                    <a:pt x="90" y="1300"/>
                    <a:pt x="538" y="2599"/>
                    <a:pt x="1344" y="3585"/>
                  </a:cubicBezTo>
                  <a:cubicBezTo>
                    <a:pt x="1613" y="3137"/>
                    <a:pt x="2061" y="2868"/>
                    <a:pt x="2599" y="2868"/>
                  </a:cubicBezTo>
                  <a:cubicBezTo>
                    <a:pt x="3450" y="2868"/>
                    <a:pt x="4123" y="3540"/>
                    <a:pt x="4123" y="4347"/>
                  </a:cubicBezTo>
                  <a:cubicBezTo>
                    <a:pt x="4123" y="4840"/>
                    <a:pt x="3899" y="5198"/>
                    <a:pt x="3630" y="5512"/>
                  </a:cubicBezTo>
                  <a:cubicBezTo>
                    <a:pt x="4481" y="5960"/>
                    <a:pt x="5377" y="6139"/>
                    <a:pt x="6318" y="6229"/>
                  </a:cubicBezTo>
                  <a:lnTo>
                    <a:pt x="6318" y="3316"/>
                  </a:lnTo>
                  <a:cubicBezTo>
                    <a:pt x="4481" y="3137"/>
                    <a:pt x="3047" y="1748"/>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5"/>
            <p:cNvSpPr/>
            <p:nvPr/>
          </p:nvSpPr>
          <p:spPr>
            <a:xfrm>
              <a:off x="4060580" y="2787193"/>
              <a:ext cx="181507" cy="181536"/>
            </a:xfrm>
            <a:custGeom>
              <a:rect b="b" l="l" r="r" t="t"/>
              <a:pathLst>
                <a:path extrusionOk="0" h="6275" w="6274">
                  <a:moveTo>
                    <a:pt x="6273" y="1"/>
                  </a:moveTo>
                  <a:cubicBezTo>
                    <a:pt x="2958" y="225"/>
                    <a:pt x="224" y="2869"/>
                    <a:pt x="0" y="6274"/>
                  </a:cubicBezTo>
                  <a:lnTo>
                    <a:pt x="2913" y="6274"/>
                  </a:lnTo>
                  <a:cubicBezTo>
                    <a:pt x="2913" y="5916"/>
                    <a:pt x="3002" y="5602"/>
                    <a:pt x="3137" y="5333"/>
                  </a:cubicBezTo>
                  <a:cubicBezTo>
                    <a:pt x="2734" y="5020"/>
                    <a:pt x="2509" y="4572"/>
                    <a:pt x="2509" y="4079"/>
                  </a:cubicBezTo>
                  <a:cubicBezTo>
                    <a:pt x="2509" y="3227"/>
                    <a:pt x="3182" y="2555"/>
                    <a:pt x="4033" y="2555"/>
                  </a:cubicBezTo>
                  <a:cubicBezTo>
                    <a:pt x="4526" y="2555"/>
                    <a:pt x="4974" y="2779"/>
                    <a:pt x="5243" y="3182"/>
                  </a:cubicBezTo>
                  <a:cubicBezTo>
                    <a:pt x="5601" y="3093"/>
                    <a:pt x="5915" y="2958"/>
                    <a:pt x="6273" y="2914"/>
                  </a:cubicBezTo>
                  <a:lnTo>
                    <a:pt x="627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5"/>
            <p:cNvSpPr/>
            <p:nvPr/>
          </p:nvSpPr>
          <p:spPr>
            <a:xfrm>
              <a:off x="4341866" y="2853326"/>
              <a:ext cx="107620" cy="115402"/>
            </a:xfrm>
            <a:custGeom>
              <a:rect b="b" l="l" r="r" t="t"/>
              <a:pathLst>
                <a:path extrusionOk="0" h="3989" w="3720">
                  <a:moveTo>
                    <a:pt x="2062" y="0"/>
                  </a:moveTo>
                  <a:lnTo>
                    <a:pt x="1" y="2061"/>
                  </a:lnTo>
                  <a:cubicBezTo>
                    <a:pt x="404" y="2644"/>
                    <a:pt x="673" y="3271"/>
                    <a:pt x="807" y="3988"/>
                  </a:cubicBezTo>
                  <a:lnTo>
                    <a:pt x="3720" y="3988"/>
                  </a:lnTo>
                  <a:cubicBezTo>
                    <a:pt x="3586" y="2510"/>
                    <a:pt x="3048" y="1120"/>
                    <a:pt x="206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5"/>
            <p:cNvSpPr/>
            <p:nvPr/>
          </p:nvSpPr>
          <p:spPr>
            <a:xfrm>
              <a:off x="4267979" y="2788494"/>
              <a:ext cx="114100" cy="106347"/>
            </a:xfrm>
            <a:custGeom>
              <a:rect b="b" l="l" r="r" t="t"/>
              <a:pathLst>
                <a:path extrusionOk="0" h="3676" w="3944">
                  <a:moveTo>
                    <a:pt x="1" y="1"/>
                  </a:moveTo>
                  <a:lnTo>
                    <a:pt x="1" y="2913"/>
                  </a:lnTo>
                  <a:cubicBezTo>
                    <a:pt x="718" y="2958"/>
                    <a:pt x="1345" y="3272"/>
                    <a:pt x="1883" y="3675"/>
                  </a:cubicBezTo>
                  <a:lnTo>
                    <a:pt x="3944" y="1614"/>
                  </a:lnTo>
                  <a:cubicBezTo>
                    <a:pt x="2824" y="673"/>
                    <a:pt x="1435" y="46"/>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5"/>
            <p:cNvSpPr/>
            <p:nvPr/>
          </p:nvSpPr>
          <p:spPr>
            <a:xfrm>
              <a:off x="4267979" y="2994621"/>
              <a:ext cx="181507" cy="181507"/>
            </a:xfrm>
            <a:custGeom>
              <a:rect b="b" l="l" r="r" t="t"/>
              <a:pathLst>
                <a:path extrusionOk="0" h="6274" w="6274">
                  <a:moveTo>
                    <a:pt x="3361" y="0"/>
                  </a:moveTo>
                  <a:cubicBezTo>
                    <a:pt x="3137" y="1793"/>
                    <a:pt x="1703" y="3182"/>
                    <a:pt x="1" y="3361"/>
                  </a:cubicBezTo>
                  <a:lnTo>
                    <a:pt x="1" y="6274"/>
                  </a:lnTo>
                  <a:cubicBezTo>
                    <a:pt x="1703" y="6139"/>
                    <a:pt x="3361" y="5378"/>
                    <a:pt x="4526" y="4078"/>
                  </a:cubicBezTo>
                  <a:cubicBezTo>
                    <a:pt x="3944" y="3854"/>
                    <a:pt x="3585" y="3272"/>
                    <a:pt x="3585" y="2689"/>
                  </a:cubicBezTo>
                  <a:cubicBezTo>
                    <a:pt x="3585" y="1838"/>
                    <a:pt x="4258" y="1165"/>
                    <a:pt x="5064" y="1165"/>
                  </a:cubicBezTo>
                  <a:cubicBezTo>
                    <a:pt x="5423" y="1165"/>
                    <a:pt x="5736" y="1300"/>
                    <a:pt x="5960" y="1434"/>
                  </a:cubicBezTo>
                  <a:cubicBezTo>
                    <a:pt x="6140" y="941"/>
                    <a:pt x="6184" y="493"/>
                    <a:pt x="627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5"/>
            <p:cNvSpPr/>
            <p:nvPr/>
          </p:nvSpPr>
          <p:spPr>
            <a:xfrm>
              <a:off x="4030753" y="2968699"/>
              <a:ext cx="29856" cy="25950"/>
            </a:xfrm>
            <a:custGeom>
              <a:rect b="b" l="l" r="r" t="t"/>
              <a:pathLst>
                <a:path extrusionOk="0" h="897" w="1032">
                  <a:moveTo>
                    <a:pt x="449" y="0"/>
                  </a:moveTo>
                  <a:cubicBezTo>
                    <a:pt x="225" y="0"/>
                    <a:pt x="1" y="224"/>
                    <a:pt x="1" y="448"/>
                  </a:cubicBezTo>
                  <a:cubicBezTo>
                    <a:pt x="1" y="672"/>
                    <a:pt x="225" y="896"/>
                    <a:pt x="449" y="896"/>
                  </a:cubicBezTo>
                  <a:lnTo>
                    <a:pt x="1031" y="896"/>
                  </a:lnTo>
                  <a:cubicBezTo>
                    <a:pt x="942" y="628"/>
                    <a:pt x="942" y="314"/>
                    <a:pt x="103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5"/>
            <p:cNvSpPr/>
            <p:nvPr/>
          </p:nvSpPr>
          <p:spPr>
            <a:xfrm>
              <a:off x="4240756" y="2757395"/>
              <a:ext cx="27252" cy="29827"/>
            </a:xfrm>
            <a:custGeom>
              <a:rect b="b" l="l" r="r" t="t"/>
              <a:pathLst>
                <a:path extrusionOk="0" h="1031" w="942">
                  <a:moveTo>
                    <a:pt x="494" y="0"/>
                  </a:moveTo>
                  <a:cubicBezTo>
                    <a:pt x="270" y="0"/>
                    <a:pt x="1" y="224"/>
                    <a:pt x="1" y="448"/>
                  </a:cubicBezTo>
                  <a:lnTo>
                    <a:pt x="1" y="1031"/>
                  </a:lnTo>
                  <a:lnTo>
                    <a:pt x="942" y="1031"/>
                  </a:lnTo>
                  <a:lnTo>
                    <a:pt x="942" y="448"/>
                  </a:lnTo>
                  <a:cubicBezTo>
                    <a:pt x="942" y="224"/>
                    <a:pt x="718" y="0"/>
                    <a:pt x="49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5"/>
            <p:cNvSpPr/>
            <p:nvPr/>
          </p:nvSpPr>
          <p:spPr>
            <a:xfrm>
              <a:off x="4242058" y="3177400"/>
              <a:ext cx="25950" cy="29856"/>
            </a:xfrm>
            <a:custGeom>
              <a:rect b="b" l="l" r="r" t="t"/>
              <a:pathLst>
                <a:path extrusionOk="0" h="1032" w="897">
                  <a:moveTo>
                    <a:pt x="0" y="1"/>
                  </a:moveTo>
                  <a:lnTo>
                    <a:pt x="0" y="583"/>
                  </a:lnTo>
                  <a:cubicBezTo>
                    <a:pt x="0" y="807"/>
                    <a:pt x="225" y="1031"/>
                    <a:pt x="449" y="1031"/>
                  </a:cubicBezTo>
                  <a:cubicBezTo>
                    <a:pt x="673" y="1031"/>
                    <a:pt x="897" y="807"/>
                    <a:pt x="897" y="583"/>
                  </a:cubicBezTo>
                  <a:lnTo>
                    <a:pt x="89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5"/>
            <p:cNvSpPr/>
            <p:nvPr/>
          </p:nvSpPr>
          <p:spPr>
            <a:xfrm>
              <a:off x="4449486" y="2968699"/>
              <a:ext cx="28525" cy="25950"/>
            </a:xfrm>
            <a:custGeom>
              <a:rect b="b" l="l" r="r" t="t"/>
              <a:pathLst>
                <a:path extrusionOk="0" h="897" w="986">
                  <a:moveTo>
                    <a:pt x="0" y="0"/>
                  </a:moveTo>
                  <a:lnTo>
                    <a:pt x="0" y="896"/>
                  </a:lnTo>
                  <a:lnTo>
                    <a:pt x="538" y="896"/>
                  </a:lnTo>
                  <a:cubicBezTo>
                    <a:pt x="762" y="896"/>
                    <a:pt x="986" y="672"/>
                    <a:pt x="986" y="448"/>
                  </a:cubicBezTo>
                  <a:cubicBezTo>
                    <a:pt x="986" y="224"/>
                    <a:pt x="762" y="0"/>
                    <a:pt x="53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5"/>
            <p:cNvSpPr/>
            <p:nvPr/>
          </p:nvSpPr>
          <p:spPr>
            <a:xfrm>
              <a:off x="4382050" y="2822198"/>
              <a:ext cx="32459" cy="31158"/>
            </a:xfrm>
            <a:custGeom>
              <a:rect b="b" l="l" r="r" t="t"/>
              <a:pathLst>
                <a:path extrusionOk="0" h="1077" w="1122">
                  <a:moveTo>
                    <a:pt x="656" y="1"/>
                  </a:moveTo>
                  <a:cubicBezTo>
                    <a:pt x="539" y="1"/>
                    <a:pt x="427" y="46"/>
                    <a:pt x="359" y="135"/>
                  </a:cubicBezTo>
                  <a:lnTo>
                    <a:pt x="1" y="449"/>
                  </a:lnTo>
                  <a:cubicBezTo>
                    <a:pt x="225" y="628"/>
                    <a:pt x="449" y="852"/>
                    <a:pt x="628" y="1076"/>
                  </a:cubicBezTo>
                  <a:lnTo>
                    <a:pt x="987" y="763"/>
                  </a:lnTo>
                  <a:cubicBezTo>
                    <a:pt x="1121" y="583"/>
                    <a:pt x="1121" y="270"/>
                    <a:pt x="987" y="135"/>
                  </a:cubicBezTo>
                  <a:cubicBezTo>
                    <a:pt x="897" y="46"/>
                    <a:pt x="774" y="1"/>
                    <a:pt x="6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5"/>
            <p:cNvSpPr/>
            <p:nvPr/>
          </p:nvSpPr>
          <p:spPr>
            <a:xfrm>
              <a:off x="4159087" y="2887030"/>
              <a:ext cx="35034" cy="36307"/>
            </a:xfrm>
            <a:custGeom>
              <a:rect b="b" l="l" r="r" t="t"/>
              <a:pathLst>
                <a:path extrusionOk="0" h="1255" w="1211">
                  <a:moveTo>
                    <a:pt x="583" y="0"/>
                  </a:moveTo>
                  <a:cubicBezTo>
                    <a:pt x="270" y="0"/>
                    <a:pt x="1" y="269"/>
                    <a:pt x="1" y="628"/>
                  </a:cubicBezTo>
                  <a:cubicBezTo>
                    <a:pt x="1" y="986"/>
                    <a:pt x="270" y="1255"/>
                    <a:pt x="583" y="1255"/>
                  </a:cubicBezTo>
                  <a:cubicBezTo>
                    <a:pt x="942" y="1255"/>
                    <a:pt x="1211" y="986"/>
                    <a:pt x="1211" y="628"/>
                  </a:cubicBezTo>
                  <a:cubicBezTo>
                    <a:pt x="1211" y="269"/>
                    <a:pt x="942" y="0"/>
                    <a:pt x="5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5"/>
            <p:cNvSpPr/>
            <p:nvPr/>
          </p:nvSpPr>
          <p:spPr>
            <a:xfrm>
              <a:off x="4116299" y="3104815"/>
              <a:ext cx="36336" cy="35034"/>
            </a:xfrm>
            <a:custGeom>
              <a:rect b="b" l="l" r="r" t="t"/>
              <a:pathLst>
                <a:path extrusionOk="0" h="1211" w="1256">
                  <a:moveTo>
                    <a:pt x="628" y="0"/>
                  </a:moveTo>
                  <a:cubicBezTo>
                    <a:pt x="270" y="0"/>
                    <a:pt x="1" y="269"/>
                    <a:pt x="1" y="583"/>
                  </a:cubicBezTo>
                  <a:cubicBezTo>
                    <a:pt x="1" y="941"/>
                    <a:pt x="270" y="1210"/>
                    <a:pt x="628" y="1210"/>
                  </a:cubicBezTo>
                  <a:cubicBezTo>
                    <a:pt x="987" y="1210"/>
                    <a:pt x="1256" y="941"/>
                    <a:pt x="1256" y="583"/>
                  </a:cubicBezTo>
                  <a:cubicBezTo>
                    <a:pt x="1256" y="269"/>
                    <a:pt x="987" y="0"/>
                    <a:pt x="62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5"/>
            <p:cNvSpPr/>
            <p:nvPr/>
          </p:nvSpPr>
          <p:spPr>
            <a:xfrm>
              <a:off x="4397614" y="3055547"/>
              <a:ext cx="35034" cy="36336"/>
            </a:xfrm>
            <a:custGeom>
              <a:rect b="b" l="l" r="r" t="t"/>
              <a:pathLst>
                <a:path extrusionOk="0" h="1256" w="1211">
                  <a:moveTo>
                    <a:pt x="583" y="0"/>
                  </a:moveTo>
                  <a:cubicBezTo>
                    <a:pt x="269" y="0"/>
                    <a:pt x="1" y="269"/>
                    <a:pt x="1" y="628"/>
                  </a:cubicBezTo>
                  <a:cubicBezTo>
                    <a:pt x="1" y="986"/>
                    <a:pt x="269" y="1255"/>
                    <a:pt x="583" y="1255"/>
                  </a:cubicBezTo>
                  <a:cubicBezTo>
                    <a:pt x="942" y="1255"/>
                    <a:pt x="1210" y="986"/>
                    <a:pt x="1210" y="628"/>
                  </a:cubicBezTo>
                  <a:cubicBezTo>
                    <a:pt x="1210" y="269"/>
                    <a:pt x="942" y="0"/>
                    <a:pt x="58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65"/>
          <p:cNvGrpSpPr/>
          <p:nvPr/>
        </p:nvGrpSpPr>
        <p:grpSpPr>
          <a:xfrm>
            <a:off x="4768381" y="2803740"/>
            <a:ext cx="447258" cy="387951"/>
            <a:chOff x="4768381" y="2803740"/>
            <a:chExt cx="447258" cy="387951"/>
          </a:xfrm>
        </p:grpSpPr>
        <p:sp>
          <p:nvSpPr>
            <p:cNvPr id="1589" name="Google Shape;1589;p65"/>
            <p:cNvSpPr/>
            <p:nvPr/>
          </p:nvSpPr>
          <p:spPr>
            <a:xfrm>
              <a:off x="4768381" y="2855901"/>
              <a:ext cx="259300" cy="153011"/>
            </a:xfrm>
            <a:custGeom>
              <a:rect b="b" l="l" r="r" t="t"/>
              <a:pathLst>
                <a:path extrusionOk="0" h="5289" w="8963">
                  <a:moveTo>
                    <a:pt x="5825" y="2197"/>
                  </a:moveTo>
                  <a:cubicBezTo>
                    <a:pt x="6049" y="2197"/>
                    <a:pt x="6273" y="2421"/>
                    <a:pt x="6273" y="2645"/>
                  </a:cubicBezTo>
                  <a:cubicBezTo>
                    <a:pt x="6273" y="2869"/>
                    <a:pt x="6049" y="3093"/>
                    <a:pt x="5825" y="3093"/>
                  </a:cubicBezTo>
                  <a:lnTo>
                    <a:pt x="2420" y="3093"/>
                  </a:lnTo>
                  <a:cubicBezTo>
                    <a:pt x="2196" y="3093"/>
                    <a:pt x="1927" y="2869"/>
                    <a:pt x="1927" y="2645"/>
                  </a:cubicBezTo>
                  <a:cubicBezTo>
                    <a:pt x="1927" y="2421"/>
                    <a:pt x="2106" y="2197"/>
                    <a:pt x="2420" y="2197"/>
                  </a:cubicBezTo>
                  <a:close/>
                  <a:moveTo>
                    <a:pt x="448" y="1"/>
                  </a:moveTo>
                  <a:cubicBezTo>
                    <a:pt x="224" y="1"/>
                    <a:pt x="0" y="225"/>
                    <a:pt x="0" y="494"/>
                  </a:cubicBezTo>
                  <a:lnTo>
                    <a:pt x="0" y="4840"/>
                  </a:lnTo>
                  <a:cubicBezTo>
                    <a:pt x="0" y="5064"/>
                    <a:pt x="224" y="5288"/>
                    <a:pt x="448" y="5288"/>
                  </a:cubicBezTo>
                  <a:lnTo>
                    <a:pt x="8962" y="5288"/>
                  </a:lnTo>
                  <a:cubicBezTo>
                    <a:pt x="8200" y="4347"/>
                    <a:pt x="7797" y="3137"/>
                    <a:pt x="7797" y="1928"/>
                  </a:cubicBezTo>
                  <a:lnTo>
                    <a:pt x="779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5"/>
            <p:cNvSpPr/>
            <p:nvPr/>
          </p:nvSpPr>
          <p:spPr>
            <a:xfrm>
              <a:off x="4768381" y="3039983"/>
              <a:ext cx="403168" cy="151709"/>
            </a:xfrm>
            <a:custGeom>
              <a:rect b="b" l="l" r="r" t="t"/>
              <a:pathLst>
                <a:path extrusionOk="0" h="5244" w="13936">
                  <a:moveTo>
                    <a:pt x="5825" y="2152"/>
                  </a:moveTo>
                  <a:cubicBezTo>
                    <a:pt x="6049" y="2152"/>
                    <a:pt x="6273" y="2376"/>
                    <a:pt x="6273" y="2600"/>
                  </a:cubicBezTo>
                  <a:cubicBezTo>
                    <a:pt x="6273" y="2824"/>
                    <a:pt x="6049" y="3093"/>
                    <a:pt x="5825" y="3093"/>
                  </a:cubicBezTo>
                  <a:lnTo>
                    <a:pt x="2420" y="3093"/>
                  </a:lnTo>
                  <a:cubicBezTo>
                    <a:pt x="2196" y="3093"/>
                    <a:pt x="1972" y="2824"/>
                    <a:pt x="1972" y="2600"/>
                  </a:cubicBezTo>
                  <a:cubicBezTo>
                    <a:pt x="1972" y="2376"/>
                    <a:pt x="2196" y="2152"/>
                    <a:pt x="2420" y="2152"/>
                  </a:cubicBezTo>
                  <a:close/>
                  <a:moveTo>
                    <a:pt x="9634" y="1704"/>
                  </a:moveTo>
                  <a:cubicBezTo>
                    <a:pt x="9858" y="1704"/>
                    <a:pt x="10082" y="1972"/>
                    <a:pt x="10082" y="2196"/>
                  </a:cubicBezTo>
                  <a:lnTo>
                    <a:pt x="10082" y="3137"/>
                  </a:lnTo>
                  <a:cubicBezTo>
                    <a:pt x="10082" y="3361"/>
                    <a:pt x="9858" y="3586"/>
                    <a:pt x="9634" y="3586"/>
                  </a:cubicBezTo>
                  <a:cubicBezTo>
                    <a:pt x="9410" y="3586"/>
                    <a:pt x="9186" y="3361"/>
                    <a:pt x="9186" y="3137"/>
                  </a:cubicBezTo>
                  <a:lnTo>
                    <a:pt x="9186" y="2196"/>
                  </a:lnTo>
                  <a:cubicBezTo>
                    <a:pt x="9186" y="1972"/>
                    <a:pt x="9410" y="1704"/>
                    <a:pt x="9634" y="1704"/>
                  </a:cubicBezTo>
                  <a:close/>
                  <a:moveTo>
                    <a:pt x="11561" y="1704"/>
                  </a:moveTo>
                  <a:cubicBezTo>
                    <a:pt x="11830" y="1704"/>
                    <a:pt x="12009" y="1972"/>
                    <a:pt x="12009" y="2196"/>
                  </a:cubicBezTo>
                  <a:lnTo>
                    <a:pt x="12009" y="3137"/>
                  </a:lnTo>
                  <a:cubicBezTo>
                    <a:pt x="12009" y="3361"/>
                    <a:pt x="11830" y="3586"/>
                    <a:pt x="11561" y="3586"/>
                  </a:cubicBezTo>
                  <a:cubicBezTo>
                    <a:pt x="11337" y="3586"/>
                    <a:pt x="11113" y="3361"/>
                    <a:pt x="11113" y="3137"/>
                  </a:cubicBezTo>
                  <a:lnTo>
                    <a:pt x="11113" y="2196"/>
                  </a:lnTo>
                  <a:cubicBezTo>
                    <a:pt x="11113" y="1972"/>
                    <a:pt x="11337" y="1704"/>
                    <a:pt x="11561" y="1704"/>
                  </a:cubicBezTo>
                  <a:close/>
                  <a:moveTo>
                    <a:pt x="448" y="1"/>
                  </a:moveTo>
                  <a:cubicBezTo>
                    <a:pt x="224" y="1"/>
                    <a:pt x="0" y="225"/>
                    <a:pt x="0" y="449"/>
                  </a:cubicBezTo>
                  <a:lnTo>
                    <a:pt x="0" y="4795"/>
                  </a:lnTo>
                  <a:cubicBezTo>
                    <a:pt x="0" y="5019"/>
                    <a:pt x="224" y="5243"/>
                    <a:pt x="448" y="5243"/>
                  </a:cubicBezTo>
                  <a:lnTo>
                    <a:pt x="13488" y="5243"/>
                  </a:lnTo>
                  <a:cubicBezTo>
                    <a:pt x="13712" y="5243"/>
                    <a:pt x="13936" y="5019"/>
                    <a:pt x="13936" y="4795"/>
                  </a:cubicBezTo>
                  <a:lnTo>
                    <a:pt x="13936" y="449"/>
                  </a:lnTo>
                  <a:cubicBezTo>
                    <a:pt x="13936" y="314"/>
                    <a:pt x="13891" y="225"/>
                    <a:pt x="13846" y="180"/>
                  </a:cubicBezTo>
                  <a:cubicBezTo>
                    <a:pt x="13443" y="404"/>
                    <a:pt x="12950" y="583"/>
                    <a:pt x="12412" y="763"/>
                  </a:cubicBezTo>
                  <a:cubicBezTo>
                    <a:pt x="12300" y="807"/>
                    <a:pt x="12177" y="830"/>
                    <a:pt x="12054" y="830"/>
                  </a:cubicBezTo>
                  <a:cubicBezTo>
                    <a:pt x="11931" y="830"/>
                    <a:pt x="11807" y="807"/>
                    <a:pt x="11695" y="763"/>
                  </a:cubicBezTo>
                  <a:cubicBezTo>
                    <a:pt x="11068" y="583"/>
                    <a:pt x="10530" y="314"/>
                    <a:pt x="100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5"/>
            <p:cNvSpPr/>
            <p:nvPr/>
          </p:nvSpPr>
          <p:spPr>
            <a:xfrm>
              <a:off x="5021143" y="2803740"/>
              <a:ext cx="194496" cy="231093"/>
            </a:xfrm>
            <a:custGeom>
              <a:rect b="b" l="l" r="r" t="t"/>
              <a:pathLst>
                <a:path extrusionOk="0" h="7988" w="6723">
                  <a:moveTo>
                    <a:pt x="4840" y="2431"/>
                  </a:moveTo>
                  <a:cubicBezTo>
                    <a:pt x="4952" y="2431"/>
                    <a:pt x="5064" y="2476"/>
                    <a:pt x="5154" y="2566"/>
                  </a:cubicBezTo>
                  <a:cubicBezTo>
                    <a:pt x="5244" y="2745"/>
                    <a:pt x="5244" y="3014"/>
                    <a:pt x="5109" y="3148"/>
                  </a:cubicBezTo>
                  <a:lnTo>
                    <a:pt x="3227" y="5030"/>
                  </a:lnTo>
                  <a:cubicBezTo>
                    <a:pt x="3160" y="5120"/>
                    <a:pt x="3048" y="5165"/>
                    <a:pt x="2936" y="5165"/>
                  </a:cubicBezTo>
                  <a:cubicBezTo>
                    <a:pt x="2824" y="5165"/>
                    <a:pt x="2712" y="5120"/>
                    <a:pt x="2645" y="5030"/>
                  </a:cubicBezTo>
                  <a:lnTo>
                    <a:pt x="1659" y="4089"/>
                  </a:lnTo>
                  <a:cubicBezTo>
                    <a:pt x="1525" y="3910"/>
                    <a:pt x="1525" y="3641"/>
                    <a:pt x="1659" y="3462"/>
                  </a:cubicBezTo>
                  <a:cubicBezTo>
                    <a:pt x="1749" y="3372"/>
                    <a:pt x="1861" y="3327"/>
                    <a:pt x="1973" y="3327"/>
                  </a:cubicBezTo>
                  <a:cubicBezTo>
                    <a:pt x="2085" y="3327"/>
                    <a:pt x="2197" y="3372"/>
                    <a:pt x="2286" y="3462"/>
                  </a:cubicBezTo>
                  <a:lnTo>
                    <a:pt x="2958" y="4134"/>
                  </a:lnTo>
                  <a:lnTo>
                    <a:pt x="4527" y="2566"/>
                  </a:lnTo>
                  <a:cubicBezTo>
                    <a:pt x="4616" y="2476"/>
                    <a:pt x="4728" y="2431"/>
                    <a:pt x="4840" y="2431"/>
                  </a:cubicBezTo>
                  <a:close/>
                  <a:moveTo>
                    <a:pt x="3345" y="0"/>
                  </a:moveTo>
                  <a:cubicBezTo>
                    <a:pt x="3250" y="0"/>
                    <a:pt x="3160" y="34"/>
                    <a:pt x="3093" y="101"/>
                  </a:cubicBezTo>
                  <a:cubicBezTo>
                    <a:pt x="2286" y="773"/>
                    <a:pt x="1390" y="1042"/>
                    <a:pt x="449" y="1042"/>
                  </a:cubicBezTo>
                  <a:cubicBezTo>
                    <a:pt x="225" y="1042"/>
                    <a:pt x="1" y="1266"/>
                    <a:pt x="1" y="1490"/>
                  </a:cubicBezTo>
                  <a:lnTo>
                    <a:pt x="1" y="3686"/>
                  </a:lnTo>
                  <a:cubicBezTo>
                    <a:pt x="1" y="5702"/>
                    <a:pt x="1345" y="7450"/>
                    <a:pt x="3227" y="7988"/>
                  </a:cubicBezTo>
                  <a:lnTo>
                    <a:pt x="3451" y="7988"/>
                  </a:lnTo>
                  <a:cubicBezTo>
                    <a:pt x="5378" y="7450"/>
                    <a:pt x="6722" y="5702"/>
                    <a:pt x="6722" y="3686"/>
                  </a:cubicBezTo>
                  <a:lnTo>
                    <a:pt x="6722" y="1490"/>
                  </a:lnTo>
                  <a:cubicBezTo>
                    <a:pt x="6722" y="1266"/>
                    <a:pt x="6543" y="1042"/>
                    <a:pt x="6274" y="1042"/>
                  </a:cubicBezTo>
                  <a:cubicBezTo>
                    <a:pt x="5333" y="1042"/>
                    <a:pt x="4392" y="728"/>
                    <a:pt x="3631" y="101"/>
                  </a:cubicBezTo>
                  <a:cubicBezTo>
                    <a:pt x="3541" y="34"/>
                    <a:pt x="3440" y="0"/>
                    <a:pt x="33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65"/>
          <p:cNvGrpSpPr/>
          <p:nvPr/>
        </p:nvGrpSpPr>
        <p:grpSpPr>
          <a:xfrm>
            <a:off x="5499500" y="2757395"/>
            <a:ext cx="363014" cy="447258"/>
            <a:chOff x="5499500" y="2757395"/>
            <a:chExt cx="363014" cy="447258"/>
          </a:xfrm>
        </p:grpSpPr>
        <p:sp>
          <p:nvSpPr>
            <p:cNvPr id="1593" name="Google Shape;1593;p65"/>
            <p:cNvSpPr/>
            <p:nvPr/>
          </p:nvSpPr>
          <p:spPr>
            <a:xfrm>
              <a:off x="5499500" y="2870164"/>
              <a:ext cx="361712" cy="278741"/>
            </a:xfrm>
            <a:custGeom>
              <a:rect b="b" l="l" r="r" t="t"/>
              <a:pathLst>
                <a:path extrusionOk="0" h="9635" w="12503">
                  <a:moveTo>
                    <a:pt x="449" y="1"/>
                  </a:moveTo>
                  <a:cubicBezTo>
                    <a:pt x="225" y="1"/>
                    <a:pt x="1" y="225"/>
                    <a:pt x="1" y="449"/>
                  </a:cubicBezTo>
                  <a:lnTo>
                    <a:pt x="1" y="9187"/>
                  </a:lnTo>
                  <a:cubicBezTo>
                    <a:pt x="1" y="9411"/>
                    <a:pt x="225" y="9635"/>
                    <a:pt x="449" y="9635"/>
                  </a:cubicBezTo>
                  <a:lnTo>
                    <a:pt x="2376" y="9635"/>
                  </a:lnTo>
                  <a:cubicBezTo>
                    <a:pt x="2465" y="9456"/>
                    <a:pt x="2555" y="9276"/>
                    <a:pt x="2734" y="9097"/>
                  </a:cubicBezTo>
                  <a:lnTo>
                    <a:pt x="2779" y="9052"/>
                  </a:lnTo>
                  <a:cubicBezTo>
                    <a:pt x="2734" y="9007"/>
                    <a:pt x="2734" y="8963"/>
                    <a:pt x="2734" y="8873"/>
                  </a:cubicBezTo>
                  <a:lnTo>
                    <a:pt x="2689" y="8873"/>
                  </a:lnTo>
                  <a:cubicBezTo>
                    <a:pt x="1927" y="8873"/>
                    <a:pt x="1345" y="8290"/>
                    <a:pt x="1345" y="7529"/>
                  </a:cubicBezTo>
                  <a:cubicBezTo>
                    <a:pt x="1345" y="6812"/>
                    <a:pt x="1927" y="6184"/>
                    <a:pt x="2689" y="6184"/>
                  </a:cubicBezTo>
                  <a:lnTo>
                    <a:pt x="2734" y="6184"/>
                  </a:lnTo>
                  <a:cubicBezTo>
                    <a:pt x="2734" y="6140"/>
                    <a:pt x="2779" y="6095"/>
                    <a:pt x="2779" y="6005"/>
                  </a:cubicBezTo>
                  <a:lnTo>
                    <a:pt x="2734" y="5960"/>
                  </a:lnTo>
                  <a:cubicBezTo>
                    <a:pt x="2465" y="5692"/>
                    <a:pt x="2331" y="5333"/>
                    <a:pt x="2331" y="5019"/>
                  </a:cubicBezTo>
                  <a:cubicBezTo>
                    <a:pt x="2331" y="4302"/>
                    <a:pt x="2958" y="3675"/>
                    <a:pt x="3675" y="3675"/>
                  </a:cubicBezTo>
                  <a:cubicBezTo>
                    <a:pt x="4034" y="3675"/>
                    <a:pt x="4392" y="3854"/>
                    <a:pt x="4616" y="4078"/>
                  </a:cubicBezTo>
                  <a:lnTo>
                    <a:pt x="4706" y="4123"/>
                  </a:lnTo>
                  <a:cubicBezTo>
                    <a:pt x="4750" y="4078"/>
                    <a:pt x="4795" y="4078"/>
                    <a:pt x="4840" y="4078"/>
                  </a:cubicBezTo>
                  <a:lnTo>
                    <a:pt x="4840" y="3989"/>
                  </a:lnTo>
                  <a:cubicBezTo>
                    <a:pt x="4840" y="3272"/>
                    <a:pt x="5467" y="2644"/>
                    <a:pt x="6184" y="2644"/>
                  </a:cubicBezTo>
                  <a:cubicBezTo>
                    <a:pt x="6946" y="2644"/>
                    <a:pt x="7529" y="3272"/>
                    <a:pt x="7529" y="3989"/>
                  </a:cubicBezTo>
                  <a:lnTo>
                    <a:pt x="7529" y="4078"/>
                  </a:lnTo>
                  <a:cubicBezTo>
                    <a:pt x="7618" y="4078"/>
                    <a:pt x="7663" y="4123"/>
                    <a:pt x="7708" y="4123"/>
                  </a:cubicBezTo>
                  <a:lnTo>
                    <a:pt x="7753" y="4078"/>
                  </a:lnTo>
                  <a:cubicBezTo>
                    <a:pt x="8066" y="3765"/>
                    <a:pt x="8380" y="3675"/>
                    <a:pt x="8739" y="3675"/>
                  </a:cubicBezTo>
                  <a:cubicBezTo>
                    <a:pt x="9455" y="3675"/>
                    <a:pt x="10083" y="4302"/>
                    <a:pt x="10083" y="5019"/>
                  </a:cubicBezTo>
                  <a:cubicBezTo>
                    <a:pt x="10083" y="5333"/>
                    <a:pt x="9904" y="5736"/>
                    <a:pt x="9680" y="5960"/>
                  </a:cubicBezTo>
                  <a:lnTo>
                    <a:pt x="9635" y="6005"/>
                  </a:lnTo>
                  <a:cubicBezTo>
                    <a:pt x="9680" y="6095"/>
                    <a:pt x="9680" y="6140"/>
                    <a:pt x="9680" y="6184"/>
                  </a:cubicBezTo>
                  <a:lnTo>
                    <a:pt x="9724" y="6184"/>
                  </a:lnTo>
                  <a:cubicBezTo>
                    <a:pt x="10441" y="6184"/>
                    <a:pt x="11069" y="6812"/>
                    <a:pt x="11069" y="7529"/>
                  </a:cubicBezTo>
                  <a:cubicBezTo>
                    <a:pt x="11069" y="8290"/>
                    <a:pt x="10441" y="8873"/>
                    <a:pt x="9724" y="8873"/>
                  </a:cubicBezTo>
                  <a:lnTo>
                    <a:pt x="9680" y="8873"/>
                  </a:lnTo>
                  <a:cubicBezTo>
                    <a:pt x="9680" y="8963"/>
                    <a:pt x="9635" y="9007"/>
                    <a:pt x="9635" y="9052"/>
                  </a:cubicBezTo>
                  <a:lnTo>
                    <a:pt x="9680" y="9097"/>
                  </a:lnTo>
                  <a:cubicBezTo>
                    <a:pt x="9769" y="9231"/>
                    <a:pt x="9904" y="9411"/>
                    <a:pt x="9993" y="9635"/>
                  </a:cubicBezTo>
                  <a:lnTo>
                    <a:pt x="11965" y="9635"/>
                  </a:lnTo>
                  <a:cubicBezTo>
                    <a:pt x="12189" y="9635"/>
                    <a:pt x="12413" y="9411"/>
                    <a:pt x="12413" y="9187"/>
                  </a:cubicBezTo>
                  <a:lnTo>
                    <a:pt x="12413" y="1883"/>
                  </a:lnTo>
                  <a:cubicBezTo>
                    <a:pt x="12503" y="1659"/>
                    <a:pt x="12368" y="1435"/>
                    <a:pt x="12099" y="1435"/>
                  </a:cubicBezTo>
                  <a:lnTo>
                    <a:pt x="5512" y="1435"/>
                  </a:lnTo>
                  <a:lnTo>
                    <a:pt x="4706" y="225"/>
                  </a:lnTo>
                  <a:cubicBezTo>
                    <a:pt x="4571" y="90"/>
                    <a:pt x="4482" y="1"/>
                    <a:pt x="430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5"/>
            <p:cNvSpPr/>
            <p:nvPr/>
          </p:nvSpPr>
          <p:spPr>
            <a:xfrm>
              <a:off x="5513763" y="2757395"/>
              <a:ext cx="291701" cy="128362"/>
            </a:xfrm>
            <a:custGeom>
              <a:rect b="b" l="l" r="r" t="t"/>
              <a:pathLst>
                <a:path extrusionOk="0" h="4437" w="10083">
                  <a:moveTo>
                    <a:pt x="8335" y="1031"/>
                  </a:moveTo>
                  <a:cubicBezTo>
                    <a:pt x="8559" y="1031"/>
                    <a:pt x="8783" y="1255"/>
                    <a:pt x="8783" y="1479"/>
                  </a:cubicBezTo>
                  <a:cubicBezTo>
                    <a:pt x="8783" y="1703"/>
                    <a:pt x="8559" y="1927"/>
                    <a:pt x="8335" y="1927"/>
                  </a:cubicBezTo>
                  <a:lnTo>
                    <a:pt x="1838" y="1927"/>
                  </a:lnTo>
                  <a:cubicBezTo>
                    <a:pt x="1614" y="1927"/>
                    <a:pt x="1390" y="1748"/>
                    <a:pt x="1390" y="1479"/>
                  </a:cubicBezTo>
                  <a:cubicBezTo>
                    <a:pt x="1390" y="1255"/>
                    <a:pt x="1614" y="1031"/>
                    <a:pt x="1838" y="1031"/>
                  </a:cubicBezTo>
                  <a:close/>
                  <a:moveTo>
                    <a:pt x="8335" y="2734"/>
                  </a:moveTo>
                  <a:cubicBezTo>
                    <a:pt x="8559" y="2734"/>
                    <a:pt x="8783" y="2958"/>
                    <a:pt x="8783" y="3182"/>
                  </a:cubicBezTo>
                  <a:cubicBezTo>
                    <a:pt x="8783" y="3451"/>
                    <a:pt x="8559" y="3630"/>
                    <a:pt x="8335" y="3630"/>
                  </a:cubicBezTo>
                  <a:lnTo>
                    <a:pt x="6274" y="3630"/>
                  </a:lnTo>
                  <a:cubicBezTo>
                    <a:pt x="6050" y="3630"/>
                    <a:pt x="5826" y="3406"/>
                    <a:pt x="5826" y="3182"/>
                  </a:cubicBezTo>
                  <a:cubicBezTo>
                    <a:pt x="5826" y="2958"/>
                    <a:pt x="6050" y="2734"/>
                    <a:pt x="6274" y="2734"/>
                  </a:cubicBezTo>
                  <a:close/>
                  <a:moveTo>
                    <a:pt x="449" y="0"/>
                  </a:moveTo>
                  <a:cubicBezTo>
                    <a:pt x="225" y="0"/>
                    <a:pt x="1" y="224"/>
                    <a:pt x="1" y="448"/>
                  </a:cubicBezTo>
                  <a:lnTo>
                    <a:pt x="1" y="3003"/>
                  </a:lnTo>
                  <a:lnTo>
                    <a:pt x="3854" y="3003"/>
                  </a:lnTo>
                  <a:cubicBezTo>
                    <a:pt x="4302" y="3003"/>
                    <a:pt x="4750" y="3227"/>
                    <a:pt x="4974" y="3585"/>
                  </a:cubicBezTo>
                  <a:lnTo>
                    <a:pt x="5557" y="4436"/>
                  </a:lnTo>
                  <a:lnTo>
                    <a:pt x="10083" y="4436"/>
                  </a:lnTo>
                  <a:lnTo>
                    <a:pt x="10083" y="448"/>
                  </a:lnTo>
                  <a:cubicBezTo>
                    <a:pt x="10083" y="224"/>
                    <a:pt x="9859" y="0"/>
                    <a:pt x="963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5"/>
            <p:cNvSpPr/>
            <p:nvPr/>
          </p:nvSpPr>
          <p:spPr>
            <a:xfrm>
              <a:off x="5832658" y="2850723"/>
              <a:ext cx="29856" cy="35034"/>
            </a:xfrm>
            <a:custGeom>
              <a:rect b="b" l="l" r="r" t="t"/>
              <a:pathLst>
                <a:path extrusionOk="0" h="1211" w="1032">
                  <a:moveTo>
                    <a:pt x="1" y="1"/>
                  </a:moveTo>
                  <a:lnTo>
                    <a:pt x="1" y="1210"/>
                  </a:lnTo>
                  <a:lnTo>
                    <a:pt x="1031" y="1210"/>
                  </a:lnTo>
                  <a:lnTo>
                    <a:pt x="1031" y="404"/>
                  </a:lnTo>
                  <a:cubicBezTo>
                    <a:pt x="987" y="225"/>
                    <a:pt x="852" y="1"/>
                    <a:pt x="58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5"/>
            <p:cNvSpPr/>
            <p:nvPr/>
          </p:nvSpPr>
          <p:spPr>
            <a:xfrm>
              <a:off x="5565605" y="2971274"/>
              <a:ext cx="233378" cy="233378"/>
            </a:xfrm>
            <a:custGeom>
              <a:rect b="b" l="l" r="r" t="t"/>
              <a:pathLst>
                <a:path extrusionOk="0" h="8067" w="8067">
                  <a:moveTo>
                    <a:pt x="5423" y="3103"/>
                  </a:moveTo>
                  <a:cubicBezTo>
                    <a:pt x="5598" y="3103"/>
                    <a:pt x="5771" y="3195"/>
                    <a:pt x="5871" y="3362"/>
                  </a:cubicBezTo>
                  <a:cubicBezTo>
                    <a:pt x="6005" y="3586"/>
                    <a:pt x="5871" y="3899"/>
                    <a:pt x="5647" y="3989"/>
                  </a:cubicBezTo>
                  <a:lnTo>
                    <a:pt x="5154" y="4213"/>
                  </a:lnTo>
                  <a:cubicBezTo>
                    <a:pt x="5092" y="4250"/>
                    <a:pt x="5027" y="4267"/>
                    <a:pt x="4963" y="4267"/>
                  </a:cubicBezTo>
                  <a:cubicBezTo>
                    <a:pt x="4792" y="4267"/>
                    <a:pt x="4624" y="4151"/>
                    <a:pt x="4527" y="3989"/>
                  </a:cubicBezTo>
                  <a:cubicBezTo>
                    <a:pt x="4437" y="3765"/>
                    <a:pt x="4527" y="3496"/>
                    <a:pt x="4751" y="3362"/>
                  </a:cubicBezTo>
                  <a:lnTo>
                    <a:pt x="5244" y="3138"/>
                  </a:lnTo>
                  <a:cubicBezTo>
                    <a:pt x="5302" y="3114"/>
                    <a:pt x="5362" y="3103"/>
                    <a:pt x="5423" y="3103"/>
                  </a:cubicBezTo>
                  <a:close/>
                  <a:moveTo>
                    <a:pt x="2498" y="3174"/>
                  </a:moveTo>
                  <a:cubicBezTo>
                    <a:pt x="2563" y="3174"/>
                    <a:pt x="2628" y="3190"/>
                    <a:pt x="2690" y="3227"/>
                  </a:cubicBezTo>
                  <a:lnTo>
                    <a:pt x="3182" y="3451"/>
                  </a:lnTo>
                  <a:cubicBezTo>
                    <a:pt x="3451" y="3541"/>
                    <a:pt x="3496" y="3810"/>
                    <a:pt x="3406" y="4034"/>
                  </a:cubicBezTo>
                  <a:cubicBezTo>
                    <a:pt x="3342" y="4196"/>
                    <a:pt x="3159" y="4311"/>
                    <a:pt x="2978" y="4311"/>
                  </a:cubicBezTo>
                  <a:cubicBezTo>
                    <a:pt x="2909" y="4311"/>
                    <a:pt x="2841" y="4295"/>
                    <a:pt x="2779" y="4258"/>
                  </a:cubicBezTo>
                  <a:lnTo>
                    <a:pt x="2286" y="4034"/>
                  </a:lnTo>
                  <a:cubicBezTo>
                    <a:pt x="2062" y="3944"/>
                    <a:pt x="1928" y="3675"/>
                    <a:pt x="2062" y="3451"/>
                  </a:cubicBezTo>
                  <a:cubicBezTo>
                    <a:pt x="2160" y="3289"/>
                    <a:pt x="2328" y="3174"/>
                    <a:pt x="2498" y="3174"/>
                  </a:cubicBezTo>
                  <a:close/>
                  <a:moveTo>
                    <a:pt x="4034" y="1"/>
                  </a:moveTo>
                  <a:cubicBezTo>
                    <a:pt x="3810" y="1"/>
                    <a:pt x="3586" y="225"/>
                    <a:pt x="3586" y="449"/>
                  </a:cubicBezTo>
                  <a:lnTo>
                    <a:pt x="3586" y="1256"/>
                  </a:lnTo>
                  <a:cubicBezTo>
                    <a:pt x="3138" y="1300"/>
                    <a:pt x="2690" y="1524"/>
                    <a:pt x="2331" y="1748"/>
                  </a:cubicBezTo>
                  <a:lnTo>
                    <a:pt x="1793" y="1211"/>
                  </a:lnTo>
                  <a:cubicBezTo>
                    <a:pt x="1704" y="1121"/>
                    <a:pt x="1592" y="1076"/>
                    <a:pt x="1480" y="1076"/>
                  </a:cubicBezTo>
                  <a:cubicBezTo>
                    <a:pt x="1368" y="1076"/>
                    <a:pt x="1256" y="1121"/>
                    <a:pt x="1166" y="1211"/>
                  </a:cubicBezTo>
                  <a:cubicBezTo>
                    <a:pt x="987" y="1345"/>
                    <a:pt x="987" y="1659"/>
                    <a:pt x="1166" y="1793"/>
                  </a:cubicBezTo>
                  <a:lnTo>
                    <a:pt x="1704" y="2376"/>
                  </a:lnTo>
                  <a:cubicBezTo>
                    <a:pt x="1435" y="2689"/>
                    <a:pt x="1256" y="3138"/>
                    <a:pt x="1211" y="3586"/>
                  </a:cubicBezTo>
                  <a:lnTo>
                    <a:pt x="449" y="3586"/>
                  </a:lnTo>
                  <a:cubicBezTo>
                    <a:pt x="225" y="3586"/>
                    <a:pt x="1" y="3810"/>
                    <a:pt x="1" y="4034"/>
                  </a:cubicBezTo>
                  <a:cubicBezTo>
                    <a:pt x="1" y="4258"/>
                    <a:pt x="225" y="4482"/>
                    <a:pt x="449" y="4482"/>
                  </a:cubicBezTo>
                  <a:lnTo>
                    <a:pt x="1211" y="4482"/>
                  </a:lnTo>
                  <a:cubicBezTo>
                    <a:pt x="1256" y="4930"/>
                    <a:pt x="1480" y="5378"/>
                    <a:pt x="1704" y="5736"/>
                  </a:cubicBezTo>
                  <a:lnTo>
                    <a:pt x="1166" y="6274"/>
                  </a:lnTo>
                  <a:cubicBezTo>
                    <a:pt x="987" y="6453"/>
                    <a:pt x="987" y="6722"/>
                    <a:pt x="1166" y="6902"/>
                  </a:cubicBezTo>
                  <a:cubicBezTo>
                    <a:pt x="1256" y="6991"/>
                    <a:pt x="1368" y="7036"/>
                    <a:pt x="1480" y="7036"/>
                  </a:cubicBezTo>
                  <a:cubicBezTo>
                    <a:pt x="1592" y="7036"/>
                    <a:pt x="1704" y="6991"/>
                    <a:pt x="1793" y="6902"/>
                  </a:cubicBezTo>
                  <a:lnTo>
                    <a:pt x="2331" y="6364"/>
                  </a:lnTo>
                  <a:cubicBezTo>
                    <a:pt x="2690" y="6633"/>
                    <a:pt x="3138" y="6812"/>
                    <a:pt x="3586" y="6857"/>
                  </a:cubicBezTo>
                  <a:lnTo>
                    <a:pt x="3586" y="7618"/>
                  </a:lnTo>
                  <a:cubicBezTo>
                    <a:pt x="3586" y="7843"/>
                    <a:pt x="3810" y="8067"/>
                    <a:pt x="4034" y="8067"/>
                  </a:cubicBezTo>
                  <a:cubicBezTo>
                    <a:pt x="4258" y="8067"/>
                    <a:pt x="4482" y="7843"/>
                    <a:pt x="4482" y="7618"/>
                  </a:cubicBezTo>
                  <a:lnTo>
                    <a:pt x="4482" y="6857"/>
                  </a:lnTo>
                  <a:cubicBezTo>
                    <a:pt x="4930" y="6812"/>
                    <a:pt x="5378" y="6588"/>
                    <a:pt x="5692" y="6364"/>
                  </a:cubicBezTo>
                  <a:lnTo>
                    <a:pt x="6274" y="6902"/>
                  </a:lnTo>
                  <a:cubicBezTo>
                    <a:pt x="6342" y="6991"/>
                    <a:pt x="6454" y="7036"/>
                    <a:pt x="6566" y="7036"/>
                  </a:cubicBezTo>
                  <a:cubicBezTo>
                    <a:pt x="6678" y="7036"/>
                    <a:pt x="6790" y="6991"/>
                    <a:pt x="6857" y="6902"/>
                  </a:cubicBezTo>
                  <a:cubicBezTo>
                    <a:pt x="7036" y="6722"/>
                    <a:pt x="7036" y="6453"/>
                    <a:pt x="6857" y="6274"/>
                  </a:cubicBezTo>
                  <a:lnTo>
                    <a:pt x="6319" y="5736"/>
                  </a:lnTo>
                  <a:cubicBezTo>
                    <a:pt x="6588" y="5378"/>
                    <a:pt x="6767" y="4930"/>
                    <a:pt x="6812" y="4482"/>
                  </a:cubicBezTo>
                  <a:lnTo>
                    <a:pt x="7619" y="4482"/>
                  </a:lnTo>
                  <a:cubicBezTo>
                    <a:pt x="7843" y="4482"/>
                    <a:pt x="8067" y="4258"/>
                    <a:pt x="8067" y="4034"/>
                  </a:cubicBezTo>
                  <a:cubicBezTo>
                    <a:pt x="8067" y="3810"/>
                    <a:pt x="7843" y="3586"/>
                    <a:pt x="7619" y="3586"/>
                  </a:cubicBezTo>
                  <a:lnTo>
                    <a:pt x="6812" y="3586"/>
                  </a:lnTo>
                  <a:cubicBezTo>
                    <a:pt x="6767" y="3138"/>
                    <a:pt x="6543" y="2689"/>
                    <a:pt x="6319" y="2376"/>
                  </a:cubicBezTo>
                  <a:lnTo>
                    <a:pt x="6857" y="1793"/>
                  </a:lnTo>
                  <a:cubicBezTo>
                    <a:pt x="7036" y="1614"/>
                    <a:pt x="7036" y="1345"/>
                    <a:pt x="6857" y="1211"/>
                  </a:cubicBezTo>
                  <a:cubicBezTo>
                    <a:pt x="6790" y="1121"/>
                    <a:pt x="6678" y="1076"/>
                    <a:pt x="6566" y="1076"/>
                  </a:cubicBezTo>
                  <a:cubicBezTo>
                    <a:pt x="6454" y="1076"/>
                    <a:pt x="6342" y="1121"/>
                    <a:pt x="6274" y="1211"/>
                  </a:cubicBezTo>
                  <a:lnTo>
                    <a:pt x="5692" y="1748"/>
                  </a:lnTo>
                  <a:cubicBezTo>
                    <a:pt x="5378" y="1480"/>
                    <a:pt x="4930" y="1300"/>
                    <a:pt x="4482" y="1256"/>
                  </a:cubicBezTo>
                  <a:lnTo>
                    <a:pt x="4482" y="449"/>
                  </a:lnTo>
                  <a:cubicBezTo>
                    <a:pt x="4482" y="225"/>
                    <a:pt x="4258" y="1"/>
                    <a:pt x="403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65"/>
          <p:cNvGrpSpPr/>
          <p:nvPr/>
        </p:nvGrpSpPr>
        <p:grpSpPr>
          <a:xfrm>
            <a:off x="6143771" y="2749612"/>
            <a:ext cx="377276" cy="447258"/>
            <a:chOff x="6143771" y="2749612"/>
            <a:chExt cx="377276" cy="447258"/>
          </a:xfrm>
        </p:grpSpPr>
        <p:sp>
          <p:nvSpPr>
            <p:cNvPr id="1598" name="Google Shape;1598;p65"/>
            <p:cNvSpPr/>
            <p:nvPr/>
          </p:nvSpPr>
          <p:spPr>
            <a:xfrm>
              <a:off x="6143771" y="2870164"/>
              <a:ext cx="377276" cy="326706"/>
            </a:xfrm>
            <a:custGeom>
              <a:rect b="b" l="l" r="r" t="t"/>
              <a:pathLst>
                <a:path extrusionOk="0" h="11293" w="13041">
                  <a:moveTo>
                    <a:pt x="2241" y="1"/>
                  </a:moveTo>
                  <a:cubicBezTo>
                    <a:pt x="1390" y="449"/>
                    <a:pt x="852" y="1435"/>
                    <a:pt x="1032" y="2465"/>
                  </a:cubicBezTo>
                  <a:cubicBezTo>
                    <a:pt x="404" y="3003"/>
                    <a:pt x="1" y="3854"/>
                    <a:pt x="1" y="4751"/>
                  </a:cubicBezTo>
                  <a:cubicBezTo>
                    <a:pt x="1" y="6453"/>
                    <a:pt x="1390" y="7887"/>
                    <a:pt x="3138" y="7887"/>
                  </a:cubicBezTo>
                  <a:lnTo>
                    <a:pt x="3407" y="7887"/>
                  </a:lnTo>
                  <a:lnTo>
                    <a:pt x="3407" y="9321"/>
                  </a:lnTo>
                  <a:cubicBezTo>
                    <a:pt x="3407" y="9545"/>
                    <a:pt x="3182" y="9769"/>
                    <a:pt x="2958" y="9769"/>
                  </a:cubicBezTo>
                  <a:lnTo>
                    <a:pt x="2421" y="9769"/>
                  </a:lnTo>
                  <a:cubicBezTo>
                    <a:pt x="2241" y="9456"/>
                    <a:pt x="1838" y="9187"/>
                    <a:pt x="1480" y="9187"/>
                  </a:cubicBezTo>
                  <a:cubicBezTo>
                    <a:pt x="897" y="9187"/>
                    <a:pt x="404" y="9635"/>
                    <a:pt x="404" y="10217"/>
                  </a:cubicBezTo>
                  <a:cubicBezTo>
                    <a:pt x="404" y="10845"/>
                    <a:pt x="852" y="11293"/>
                    <a:pt x="1480" y="11293"/>
                  </a:cubicBezTo>
                  <a:cubicBezTo>
                    <a:pt x="1928" y="11293"/>
                    <a:pt x="2241" y="11069"/>
                    <a:pt x="2421" y="10665"/>
                  </a:cubicBezTo>
                  <a:lnTo>
                    <a:pt x="2958" y="10665"/>
                  </a:lnTo>
                  <a:cubicBezTo>
                    <a:pt x="3720" y="10665"/>
                    <a:pt x="4303" y="10083"/>
                    <a:pt x="4303" y="9321"/>
                  </a:cubicBezTo>
                  <a:lnTo>
                    <a:pt x="4303" y="7887"/>
                  </a:lnTo>
                  <a:lnTo>
                    <a:pt x="6050" y="7887"/>
                  </a:lnTo>
                  <a:lnTo>
                    <a:pt x="6050" y="9276"/>
                  </a:lnTo>
                  <a:cubicBezTo>
                    <a:pt x="5737" y="9456"/>
                    <a:pt x="5423" y="9859"/>
                    <a:pt x="5423" y="10217"/>
                  </a:cubicBezTo>
                  <a:cubicBezTo>
                    <a:pt x="5423" y="10800"/>
                    <a:pt x="5871" y="11293"/>
                    <a:pt x="6498" y="11293"/>
                  </a:cubicBezTo>
                  <a:cubicBezTo>
                    <a:pt x="7126" y="11293"/>
                    <a:pt x="7574" y="10845"/>
                    <a:pt x="7574" y="10217"/>
                  </a:cubicBezTo>
                  <a:cubicBezTo>
                    <a:pt x="7574" y="9769"/>
                    <a:pt x="7350" y="9456"/>
                    <a:pt x="6946" y="9276"/>
                  </a:cubicBezTo>
                  <a:lnTo>
                    <a:pt x="6946" y="7887"/>
                  </a:lnTo>
                  <a:lnTo>
                    <a:pt x="8694" y="7887"/>
                  </a:lnTo>
                  <a:lnTo>
                    <a:pt x="8694" y="9321"/>
                  </a:lnTo>
                  <a:cubicBezTo>
                    <a:pt x="8694" y="10083"/>
                    <a:pt x="9321" y="10665"/>
                    <a:pt x="10038" y="10665"/>
                  </a:cubicBezTo>
                  <a:lnTo>
                    <a:pt x="10576" y="10665"/>
                  </a:lnTo>
                  <a:cubicBezTo>
                    <a:pt x="10755" y="11024"/>
                    <a:pt x="11159" y="11293"/>
                    <a:pt x="11517" y="11293"/>
                  </a:cubicBezTo>
                  <a:cubicBezTo>
                    <a:pt x="12100" y="11293"/>
                    <a:pt x="12592" y="10845"/>
                    <a:pt x="12592" y="10217"/>
                  </a:cubicBezTo>
                  <a:cubicBezTo>
                    <a:pt x="12592" y="9635"/>
                    <a:pt x="12234" y="9187"/>
                    <a:pt x="11607" y="9187"/>
                  </a:cubicBezTo>
                  <a:cubicBezTo>
                    <a:pt x="11159" y="9187"/>
                    <a:pt x="10800" y="9411"/>
                    <a:pt x="10666" y="9769"/>
                  </a:cubicBezTo>
                  <a:lnTo>
                    <a:pt x="10083" y="9769"/>
                  </a:lnTo>
                  <a:cubicBezTo>
                    <a:pt x="9859" y="9769"/>
                    <a:pt x="9635" y="9545"/>
                    <a:pt x="9635" y="9321"/>
                  </a:cubicBezTo>
                  <a:lnTo>
                    <a:pt x="9635" y="7887"/>
                  </a:lnTo>
                  <a:lnTo>
                    <a:pt x="9904" y="7887"/>
                  </a:lnTo>
                  <a:cubicBezTo>
                    <a:pt x="11651" y="7887"/>
                    <a:pt x="13041" y="6453"/>
                    <a:pt x="13041" y="4751"/>
                  </a:cubicBezTo>
                  <a:cubicBezTo>
                    <a:pt x="13041" y="3227"/>
                    <a:pt x="11920" y="1928"/>
                    <a:pt x="10486" y="1659"/>
                  </a:cubicBezTo>
                  <a:cubicBezTo>
                    <a:pt x="9904" y="3003"/>
                    <a:pt x="8784" y="4168"/>
                    <a:pt x="7215" y="4616"/>
                  </a:cubicBezTo>
                  <a:cubicBezTo>
                    <a:pt x="6946" y="4751"/>
                    <a:pt x="6767" y="4751"/>
                    <a:pt x="6543" y="4751"/>
                  </a:cubicBezTo>
                  <a:cubicBezTo>
                    <a:pt x="6319" y="4751"/>
                    <a:pt x="6185" y="4706"/>
                    <a:pt x="5871" y="4616"/>
                  </a:cubicBezTo>
                  <a:cubicBezTo>
                    <a:pt x="3765" y="4034"/>
                    <a:pt x="2286" y="2107"/>
                    <a:pt x="22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5"/>
            <p:cNvSpPr/>
            <p:nvPr/>
          </p:nvSpPr>
          <p:spPr>
            <a:xfrm>
              <a:off x="6234525" y="2749612"/>
              <a:ext cx="194496" cy="232076"/>
            </a:xfrm>
            <a:custGeom>
              <a:rect b="b" l="l" r="r" t="t"/>
              <a:pathLst>
                <a:path extrusionOk="0" h="8022" w="6723">
                  <a:moveTo>
                    <a:pt x="5288" y="2375"/>
                  </a:moveTo>
                  <a:cubicBezTo>
                    <a:pt x="5400" y="2375"/>
                    <a:pt x="5512" y="2420"/>
                    <a:pt x="5602" y="2510"/>
                  </a:cubicBezTo>
                  <a:cubicBezTo>
                    <a:pt x="5781" y="2689"/>
                    <a:pt x="5781" y="2958"/>
                    <a:pt x="5602" y="3137"/>
                  </a:cubicBezTo>
                  <a:lnTo>
                    <a:pt x="3765" y="4974"/>
                  </a:lnTo>
                  <a:cubicBezTo>
                    <a:pt x="3675" y="5064"/>
                    <a:pt x="3563" y="5109"/>
                    <a:pt x="3451" y="5109"/>
                  </a:cubicBezTo>
                  <a:cubicBezTo>
                    <a:pt x="3339" y="5109"/>
                    <a:pt x="3227" y="5064"/>
                    <a:pt x="3137" y="4974"/>
                  </a:cubicBezTo>
                  <a:lnTo>
                    <a:pt x="2196" y="4033"/>
                  </a:lnTo>
                  <a:cubicBezTo>
                    <a:pt x="1927" y="3899"/>
                    <a:pt x="1927" y="3585"/>
                    <a:pt x="2152" y="3406"/>
                  </a:cubicBezTo>
                  <a:cubicBezTo>
                    <a:pt x="2219" y="3339"/>
                    <a:pt x="2331" y="3305"/>
                    <a:pt x="2443" y="3305"/>
                  </a:cubicBezTo>
                  <a:cubicBezTo>
                    <a:pt x="2555" y="3305"/>
                    <a:pt x="2667" y="3339"/>
                    <a:pt x="2734" y="3406"/>
                  </a:cubicBezTo>
                  <a:lnTo>
                    <a:pt x="3406" y="4078"/>
                  </a:lnTo>
                  <a:lnTo>
                    <a:pt x="4975" y="2510"/>
                  </a:lnTo>
                  <a:cubicBezTo>
                    <a:pt x="5064" y="2420"/>
                    <a:pt x="5176" y="2375"/>
                    <a:pt x="5288" y="2375"/>
                  </a:cubicBezTo>
                  <a:close/>
                  <a:moveTo>
                    <a:pt x="3378" y="0"/>
                  </a:moveTo>
                  <a:cubicBezTo>
                    <a:pt x="3283" y="0"/>
                    <a:pt x="3182" y="45"/>
                    <a:pt x="3093" y="135"/>
                  </a:cubicBezTo>
                  <a:cubicBezTo>
                    <a:pt x="2286" y="807"/>
                    <a:pt x="1345" y="1076"/>
                    <a:pt x="449" y="1076"/>
                  </a:cubicBezTo>
                  <a:cubicBezTo>
                    <a:pt x="225" y="1076"/>
                    <a:pt x="1" y="1300"/>
                    <a:pt x="1" y="1524"/>
                  </a:cubicBezTo>
                  <a:lnTo>
                    <a:pt x="1" y="4033"/>
                  </a:lnTo>
                  <a:cubicBezTo>
                    <a:pt x="1" y="5826"/>
                    <a:pt x="1255" y="7439"/>
                    <a:pt x="2958" y="7977"/>
                  </a:cubicBezTo>
                  <a:lnTo>
                    <a:pt x="3272" y="8021"/>
                  </a:lnTo>
                  <a:lnTo>
                    <a:pt x="3496" y="8021"/>
                  </a:lnTo>
                  <a:lnTo>
                    <a:pt x="3765" y="7977"/>
                  </a:lnTo>
                  <a:cubicBezTo>
                    <a:pt x="5512" y="7439"/>
                    <a:pt x="6722" y="5826"/>
                    <a:pt x="6722" y="4033"/>
                  </a:cubicBezTo>
                  <a:lnTo>
                    <a:pt x="6722" y="1524"/>
                  </a:lnTo>
                  <a:cubicBezTo>
                    <a:pt x="6722" y="1300"/>
                    <a:pt x="6498" y="1076"/>
                    <a:pt x="6274" y="1076"/>
                  </a:cubicBezTo>
                  <a:cubicBezTo>
                    <a:pt x="5378" y="1076"/>
                    <a:pt x="4437" y="807"/>
                    <a:pt x="3630" y="135"/>
                  </a:cubicBezTo>
                  <a:cubicBezTo>
                    <a:pt x="3563" y="45"/>
                    <a:pt x="3473" y="0"/>
                    <a:pt x="33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65"/>
          <p:cNvGrpSpPr/>
          <p:nvPr/>
        </p:nvGrpSpPr>
        <p:grpSpPr>
          <a:xfrm>
            <a:off x="6825651" y="2745736"/>
            <a:ext cx="448560" cy="447258"/>
            <a:chOff x="6825651" y="2745736"/>
            <a:chExt cx="448560" cy="447258"/>
          </a:xfrm>
        </p:grpSpPr>
        <p:sp>
          <p:nvSpPr>
            <p:cNvPr id="1601" name="Google Shape;1601;p65"/>
            <p:cNvSpPr/>
            <p:nvPr/>
          </p:nvSpPr>
          <p:spPr>
            <a:xfrm>
              <a:off x="6986415" y="3012760"/>
              <a:ext cx="283919" cy="142625"/>
            </a:xfrm>
            <a:custGeom>
              <a:rect b="b" l="l" r="r" t="t"/>
              <a:pathLst>
                <a:path extrusionOk="0" h="4930" w="9814">
                  <a:moveTo>
                    <a:pt x="8066" y="1972"/>
                  </a:moveTo>
                  <a:cubicBezTo>
                    <a:pt x="8290" y="1972"/>
                    <a:pt x="8514" y="2196"/>
                    <a:pt x="8514" y="2420"/>
                  </a:cubicBezTo>
                  <a:cubicBezTo>
                    <a:pt x="8514" y="2645"/>
                    <a:pt x="8335" y="2913"/>
                    <a:pt x="8066" y="2913"/>
                  </a:cubicBezTo>
                  <a:cubicBezTo>
                    <a:pt x="7842" y="2913"/>
                    <a:pt x="7618" y="2645"/>
                    <a:pt x="7618" y="2420"/>
                  </a:cubicBezTo>
                  <a:cubicBezTo>
                    <a:pt x="7618" y="2196"/>
                    <a:pt x="7842" y="1972"/>
                    <a:pt x="8066" y="1972"/>
                  </a:cubicBezTo>
                  <a:close/>
                  <a:moveTo>
                    <a:pt x="7394" y="1"/>
                  </a:moveTo>
                  <a:cubicBezTo>
                    <a:pt x="6408" y="1"/>
                    <a:pt x="5557" y="583"/>
                    <a:pt x="5153" y="1435"/>
                  </a:cubicBezTo>
                  <a:lnTo>
                    <a:pt x="1255" y="1435"/>
                  </a:lnTo>
                  <a:cubicBezTo>
                    <a:pt x="1120" y="1435"/>
                    <a:pt x="1031" y="1479"/>
                    <a:pt x="941" y="1524"/>
                  </a:cubicBezTo>
                  <a:lnTo>
                    <a:pt x="224" y="2107"/>
                  </a:lnTo>
                  <a:cubicBezTo>
                    <a:pt x="0" y="2286"/>
                    <a:pt x="0" y="2555"/>
                    <a:pt x="179" y="2779"/>
                  </a:cubicBezTo>
                  <a:lnTo>
                    <a:pt x="1076" y="3765"/>
                  </a:lnTo>
                  <a:cubicBezTo>
                    <a:pt x="1165" y="3854"/>
                    <a:pt x="1277" y="3899"/>
                    <a:pt x="1395" y="3899"/>
                  </a:cubicBezTo>
                  <a:cubicBezTo>
                    <a:pt x="1512" y="3899"/>
                    <a:pt x="1636" y="3854"/>
                    <a:pt x="1748" y="3765"/>
                  </a:cubicBezTo>
                  <a:lnTo>
                    <a:pt x="1837" y="3675"/>
                  </a:lnTo>
                  <a:cubicBezTo>
                    <a:pt x="1927" y="3586"/>
                    <a:pt x="2039" y="3541"/>
                    <a:pt x="2151" y="3541"/>
                  </a:cubicBezTo>
                  <a:cubicBezTo>
                    <a:pt x="2263" y="3541"/>
                    <a:pt x="2375" y="3586"/>
                    <a:pt x="2465" y="3675"/>
                  </a:cubicBezTo>
                  <a:lnTo>
                    <a:pt x="2689" y="3899"/>
                  </a:lnTo>
                  <a:cubicBezTo>
                    <a:pt x="2778" y="3989"/>
                    <a:pt x="2890" y="4034"/>
                    <a:pt x="3002" y="4034"/>
                  </a:cubicBezTo>
                  <a:cubicBezTo>
                    <a:pt x="3114" y="4034"/>
                    <a:pt x="3226" y="3989"/>
                    <a:pt x="3316" y="3899"/>
                  </a:cubicBezTo>
                  <a:lnTo>
                    <a:pt x="3764" y="3586"/>
                  </a:lnTo>
                  <a:cubicBezTo>
                    <a:pt x="3809" y="3496"/>
                    <a:pt x="3943" y="3451"/>
                    <a:pt x="4033" y="3451"/>
                  </a:cubicBezTo>
                  <a:lnTo>
                    <a:pt x="5153" y="3451"/>
                  </a:lnTo>
                  <a:cubicBezTo>
                    <a:pt x="5557" y="4302"/>
                    <a:pt x="6408" y="4930"/>
                    <a:pt x="7394" y="4930"/>
                  </a:cubicBezTo>
                  <a:cubicBezTo>
                    <a:pt x="8738" y="4930"/>
                    <a:pt x="9813" y="3854"/>
                    <a:pt x="9813" y="2555"/>
                  </a:cubicBezTo>
                  <a:cubicBezTo>
                    <a:pt x="9813" y="1121"/>
                    <a:pt x="8738" y="1"/>
                    <a:pt x="739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5"/>
            <p:cNvSpPr/>
            <p:nvPr/>
          </p:nvSpPr>
          <p:spPr>
            <a:xfrm>
              <a:off x="6895662" y="2994621"/>
              <a:ext cx="23375" cy="37609"/>
            </a:xfrm>
            <a:custGeom>
              <a:rect b="b" l="l" r="r" t="t"/>
              <a:pathLst>
                <a:path extrusionOk="0" h="1300" w="808">
                  <a:moveTo>
                    <a:pt x="404" y="0"/>
                  </a:moveTo>
                  <a:cubicBezTo>
                    <a:pt x="180" y="0"/>
                    <a:pt x="0" y="180"/>
                    <a:pt x="0" y="404"/>
                  </a:cubicBezTo>
                  <a:lnTo>
                    <a:pt x="0" y="897"/>
                  </a:lnTo>
                  <a:cubicBezTo>
                    <a:pt x="0" y="1121"/>
                    <a:pt x="180" y="1300"/>
                    <a:pt x="404" y="1300"/>
                  </a:cubicBezTo>
                  <a:cubicBezTo>
                    <a:pt x="628" y="1300"/>
                    <a:pt x="807" y="1121"/>
                    <a:pt x="807" y="897"/>
                  </a:cubicBezTo>
                  <a:lnTo>
                    <a:pt x="807" y="404"/>
                  </a:lnTo>
                  <a:cubicBezTo>
                    <a:pt x="807" y="180"/>
                    <a:pt x="628" y="0"/>
                    <a:pt x="40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5"/>
            <p:cNvSpPr/>
            <p:nvPr/>
          </p:nvSpPr>
          <p:spPr>
            <a:xfrm>
              <a:off x="6959192" y="2880550"/>
              <a:ext cx="22045" cy="37609"/>
            </a:xfrm>
            <a:custGeom>
              <a:rect b="b" l="l" r="r" t="t"/>
              <a:pathLst>
                <a:path extrusionOk="0" h="1300" w="762">
                  <a:moveTo>
                    <a:pt x="403" y="0"/>
                  </a:moveTo>
                  <a:cubicBezTo>
                    <a:pt x="179" y="0"/>
                    <a:pt x="0" y="179"/>
                    <a:pt x="0" y="404"/>
                  </a:cubicBezTo>
                  <a:lnTo>
                    <a:pt x="0" y="896"/>
                  </a:lnTo>
                  <a:cubicBezTo>
                    <a:pt x="0" y="1120"/>
                    <a:pt x="179" y="1300"/>
                    <a:pt x="403" y="1300"/>
                  </a:cubicBezTo>
                  <a:cubicBezTo>
                    <a:pt x="627" y="1300"/>
                    <a:pt x="762" y="1120"/>
                    <a:pt x="762" y="896"/>
                  </a:cubicBezTo>
                  <a:lnTo>
                    <a:pt x="762" y="404"/>
                  </a:lnTo>
                  <a:cubicBezTo>
                    <a:pt x="762" y="179"/>
                    <a:pt x="627" y="0"/>
                    <a:pt x="40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5"/>
            <p:cNvSpPr/>
            <p:nvPr/>
          </p:nvSpPr>
          <p:spPr>
            <a:xfrm>
              <a:off x="7094006" y="2753489"/>
              <a:ext cx="68738" cy="62257"/>
            </a:xfrm>
            <a:custGeom>
              <a:rect b="b" l="l" r="r" t="t"/>
              <a:pathLst>
                <a:path extrusionOk="0" h="2152" w="2376">
                  <a:moveTo>
                    <a:pt x="0" y="1"/>
                  </a:moveTo>
                  <a:lnTo>
                    <a:pt x="0" y="2152"/>
                  </a:lnTo>
                  <a:lnTo>
                    <a:pt x="2375" y="2152"/>
                  </a:lnTo>
                  <a:lnTo>
                    <a:pt x="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5"/>
            <p:cNvSpPr/>
            <p:nvPr/>
          </p:nvSpPr>
          <p:spPr>
            <a:xfrm>
              <a:off x="6825651" y="2745736"/>
              <a:ext cx="448560" cy="447258"/>
            </a:xfrm>
            <a:custGeom>
              <a:rect b="b" l="l" r="r" t="t"/>
              <a:pathLst>
                <a:path extrusionOk="0" h="15460" w="15505">
                  <a:moveTo>
                    <a:pt x="3944" y="2106"/>
                  </a:moveTo>
                  <a:cubicBezTo>
                    <a:pt x="4168" y="2106"/>
                    <a:pt x="4392" y="2330"/>
                    <a:pt x="4392" y="2554"/>
                  </a:cubicBezTo>
                  <a:cubicBezTo>
                    <a:pt x="4392" y="2778"/>
                    <a:pt x="4168" y="3002"/>
                    <a:pt x="3944" y="3002"/>
                  </a:cubicBezTo>
                  <a:lnTo>
                    <a:pt x="1972" y="3002"/>
                  </a:lnTo>
                  <a:cubicBezTo>
                    <a:pt x="1748" y="3002"/>
                    <a:pt x="1524" y="2778"/>
                    <a:pt x="1524" y="2554"/>
                  </a:cubicBezTo>
                  <a:cubicBezTo>
                    <a:pt x="1524" y="2330"/>
                    <a:pt x="1748" y="2106"/>
                    <a:pt x="1972" y="2106"/>
                  </a:cubicBezTo>
                  <a:close/>
                  <a:moveTo>
                    <a:pt x="2516" y="3835"/>
                  </a:moveTo>
                  <a:cubicBezTo>
                    <a:pt x="2752" y="3835"/>
                    <a:pt x="2958" y="4030"/>
                    <a:pt x="2958" y="4302"/>
                  </a:cubicBezTo>
                  <a:lnTo>
                    <a:pt x="2958" y="6453"/>
                  </a:lnTo>
                  <a:cubicBezTo>
                    <a:pt x="2958" y="6677"/>
                    <a:pt x="2734" y="6901"/>
                    <a:pt x="2510" y="6901"/>
                  </a:cubicBezTo>
                  <a:cubicBezTo>
                    <a:pt x="2286" y="6901"/>
                    <a:pt x="2062" y="6677"/>
                    <a:pt x="2062" y="6453"/>
                  </a:cubicBezTo>
                  <a:lnTo>
                    <a:pt x="2062" y="5019"/>
                  </a:lnTo>
                  <a:cubicBezTo>
                    <a:pt x="1883" y="4974"/>
                    <a:pt x="1704" y="4884"/>
                    <a:pt x="1569" y="4750"/>
                  </a:cubicBezTo>
                  <a:cubicBezTo>
                    <a:pt x="1479" y="4526"/>
                    <a:pt x="1569" y="4212"/>
                    <a:pt x="1793" y="4123"/>
                  </a:cubicBezTo>
                  <a:lnTo>
                    <a:pt x="2286" y="3898"/>
                  </a:lnTo>
                  <a:cubicBezTo>
                    <a:pt x="2362" y="3855"/>
                    <a:pt x="2440" y="3835"/>
                    <a:pt x="2516" y="3835"/>
                  </a:cubicBezTo>
                  <a:close/>
                  <a:moveTo>
                    <a:pt x="5064" y="3809"/>
                  </a:moveTo>
                  <a:cubicBezTo>
                    <a:pt x="5781" y="3809"/>
                    <a:pt x="6364" y="4391"/>
                    <a:pt x="6364" y="5108"/>
                  </a:cubicBezTo>
                  <a:lnTo>
                    <a:pt x="6364" y="5646"/>
                  </a:lnTo>
                  <a:cubicBezTo>
                    <a:pt x="6364" y="6363"/>
                    <a:pt x="5781" y="6901"/>
                    <a:pt x="5064" y="6901"/>
                  </a:cubicBezTo>
                  <a:cubicBezTo>
                    <a:pt x="4347" y="6901"/>
                    <a:pt x="3765" y="6363"/>
                    <a:pt x="3765" y="5646"/>
                  </a:cubicBezTo>
                  <a:lnTo>
                    <a:pt x="3765" y="5108"/>
                  </a:lnTo>
                  <a:cubicBezTo>
                    <a:pt x="3765" y="4391"/>
                    <a:pt x="4347" y="3809"/>
                    <a:pt x="5064" y="3809"/>
                  </a:cubicBezTo>
                  <a:close/>
                  <a:moveTo>
                    <a:pt x="8072" y="3835"/>
                  </a:moveTo>
                  <a:cubicBezTo>
                    <a:pt x="8308" y="3835"/>
                    <a:pt x="8515" y="4030"/>
                    <a:pt x="8515" y="4302"/>
                  </a:cubicBezTo>
                  <a:lnTo>
                    <a:pt x="8515" y="6453"/>
                  </a:lnTo>
                  <a:cubicBezTo>
                    <a:pt x="8515" y="6677"/>
                    <a:pt x="8291" y="6901"/>
                    <a:pt x="8066" y="6901"/>
                  </a:cubicBezTo>
                  <a:cubicBezTo>
                    <a:pt x="7842" y="6901"/>
                    <a:pt x="7618" y="6677"/>
                    <a:pt x="7618" y="6453"/>
                  </a:cubicBezTo>
                  <a:lnTo>
                    <a:pt x="7618" y="5019"/>
                  </a:lnTo>
                  <a:cubicBezTo>
                    <a:pt x="7439" y="5019"/>
                    <a:pt x="7305" y="4974"/>
                    <a:pt x="7170" y="4795"/>
                  </a:cubicBezTo>
                  <a:cubicBezTo>
                    <a:pt x="7036" y="4526"/>
                    <a:pt x="7125" y="4212"/>
                    <a:pt x="7350" y="4123"/>
                  </a:cubicBezTo>
                  <a:lnTo>
                    <a:pt x="7842" y="3898"/>
                  </a:lnTo>
                  <a:cubicBezTo>
                    <a:pt x="7918" y="3855"/>
                    <a:pt x="7997" y="3835"/>
                    <a:pt x="8072" y="3835"/>
                  </a:cubicBezTo>
                  <a:close/>
                  <a:moveTo>
                    <a:pt x="2869" y="7707"/>
                  </a:moveTo>
                  <a:cubicBezTo>
                    <a:pt x="3586" y="7707"/>
                    <a:pt x="4168" y="8245"/>
                    <a:pt x="4168" y="9007"/>
                  </a:cubicBezTo>
                  <a:lnTo>
                    <a:pt x="4168" y="9500"/>
                  </a:lnTo>
                  <a:cubicBezTo>
                    <a:pt x="4168" y="10217"/>
                    <a:pt x="3586" y="10799"/>
                    <a:pt x="2869" y="10799"/>
                  </a:cubicBezTo>
                  <a:cubicBezTo>
                    <a:pt x="2152" y="10799"/>
                    <a:pt x="1569" y="10217"/>
                    <a:pt x="1569" y="9500"/>
                  </a:cubicBezTo>
                  <a:lnTo>
                    <a:pt x="1569" y="9007"/>
                  </a:lnTo>
                  <a:cubicBezTo>
                    <a:pt x="1569" y="8245"/>
                    <a:pt x="2152" y="7707"/>
                    <a:pt x="2869" y="7707"/>
                  </a:cubicBezTo>
                  <a:close/>
                  <a:moveTo>
                    <a:pt x="449" y="0"/>
                  </a:moveTo>
                  <a:cubicBezTo>
                    <a:pt x="225" y="0"/>
                    <a:pt x="1" y="224"/>
                    <a:pt x="1" y="448"/>
                  </a:cubicBezTo>
                  <a:lnTo>
                    <a:pt x="1" y="15011"/>
                  </a:lnTo>
                  <a:cubicBezTo>
                    <a:pt x="1" y="15235"/>
                    <a:pt x="225" y="15459"/>
                    <a:pt x="449" y="15459"/>
                  </a:cubicBezTo>
                  <a:lnTo>
                    <a:pt x="11606" y="15459"/>
                  </a:lnTo>
                  <a:cubicBezTo>
                    <a:pt x="11830" y="15459"/>
                    <a:pt x="12055" y="15235"/>
                    <a:pt x="12055" y="15011"/>
                  </a:cubicBezTo>
                  <a:lnTo>
                    <a:pt x="12055" y="14877"/>
                  </a:lnTo>
                  <a:cubicBezTo>
                    <a:pt x="11203" y="14608"/>
                    <a:pt x="10621" y="14160"/>
                    <a:pt x="10217" y="13532"/>
                  </a:cubicBezTo>
                  <a:lnTo>
                    <a:pt x="9769" y="13532"/>
                  </a:lnTo>
                  <a:lnTo>
                    <a:pt x="9500" y="13801"/>
                  </a:lnTo>
                  <a:cubicBezTo>
                    <a:pt x="9217" y="14014"/>
                    <a:pt x="8895" y="14127"/>
                    <a:pt x="8583" y="14127"/>
                  </a:cubicBezTo>
                  <a:cubicBezTo>
                    <a:pt x="8303" y="14127"/>
                    <a:pt x="8030" y="14037"/>
                    <a:pt x="7798" y="13846"/>
                  </a:cubicBezTo>
                  <a:cubicBezTo>
                    <a:pt x="7569" y="13998"/>
                    <a:pt x="7301" y="14078"/>
                    <a:pt x="7033" y="14078"/>
                  </a:cubicBezTo>
                  <a:cubicBezTo>
                    <a:pt x="6670" y="14078"/>
                    <a:pt x="6308" y="13932"/>
                    <a:pt x="6050" y="13622"/>
                  </a:cubicBezTo>
                  <a:lnTo>
                    <a:pt x="5154" y="12636"/>
                  </a:lnTo>
                  <a:cubicBezTo>
                    <a:pt x="4616" y="12054"/>
                    <a:pt x="4706" y="11113"/>
                    <a:pt x="5333" y="10665"/>
                  </a:cubicBezTo>
                  <a:lnTo>
                    <a:pt x="5512" y="10485"/>
                  </a:lnTo>
                  <a:cubicBezTo>
                    <a:pt x="5512" y="10441"/>
                    <a:pt x="5468" y="10396"/>
                    <a:pt x="5468" y="10306"/>
                  </a:cubicBezTo>
                  <a:lnTo>
                    <a:pt x="5468" y="8872"/>
                  </a:lnTo>
                  <a:cubicBezTo>
                    <a:pt x="5288" y="8872"/>
                    <a:pt x="5109" y="8827"/>
                    <a:pt x="4975" y="8648"/>
                  </a:cubicBezTo>
                  <a:cubicBezTo>
                    <a:pt x="4885" y="8424"/>
                    <a:pt x="4975" y="8155"/>
                    <a:pt x="5199" y="8021"/>
                  </a:cubicBezTo>
                  <a:lnTo>
                    <a:pt x="5736" y="7797"/>
                  </a:lnTo>
                  <a:cubicBezTo>
                    <a:pt x="5801" y="7754"/>
                    <a:pt x="5874" y="7734"/>
                    <a:pt x="5947" y="7734"/>
                  </a:cubicBezTo>
                  <a:cubicBezTo>
                    <a:pt x="6177" y="7734"/>
                    <a:pt x="6409" y="7928"/>
                    <a:pt x="6409" y="8200"/>
                  </a:cubicBezTo>
                  <a:lnTo>
                    <a:pt x="6409" y="9948"/>
                  </a:lnTo>
                  <a:cubicBezTo>
                    <a:pt x="6543" y="9858"/>
                    <a:pt x="6722" y="9813"/>
                    <a:pt x="6901" y="9813"/>
                  </a:cubicBezTo>
                  <a:lnTo>
                    <a:pt x="7663" y="9813"/>
                  </a:lnTo>
                  <a:lnTo>
                    <a:pt x="7663" y="8872"/>
                  </a:lnTo>
                  <a:cubicBezTo>
                    <a:pt x="7529" y="8872"/>
                    <a:pt x="7350" y="8827"/>
                    <a:pt x="7215" y="8648"/>
                  </a:cubicBezTo>
                  <a:cubicBezTo>
                    <a:pt x="7125" y="8424"/>
                    <a:pt x="7215" y="8155"/>
                    <a:pt x="7439" y="8021"/>
                  </a:cubicBezTo>
                  <a:lnTo>
                    <a:pt x="7977" y="7797"/>
                  </a:lnTo>
                  <a:cubicBezTo>
                    <a:pt x="8042" y="7754"/>
                    <a:pt x="8115" y="7734"/>
                    <a:pt x="8188" y="7734"/>
                  </a:cubicBezTo>
                  <a:cubicBezTo>
                    <a:pt x="8417" y="7734"/>
                    <a:pt x="8649" y="7928"/>
                    <a:pt x="8649" y="8200"/>
                  </a:cubicBezTo>
                  <a:lnTo>
                    <a:pt x="8649" y="9813"/>
                  </a:lnTo>
                  <a:lnTo>
                    <a:pt x="10307" y="9813"/>
                  </a:lnTo>
                  <a:cubicBezTo>
                    <a:pt x="10710" y="9186"/>
                    <a:pt x="11338" y="8738"/>
                    <a:pt x="12055" y="8514"/>
                  </a:cubicBezTo>
                  <a:lnTo>
                    <a:pt x="12055" y="7035"/>
                  </a:lnTo>
                  <a:lnTo>
                    <a:pt x="13488" y="7035"/>
                  </a:lnTo>
                  <a:cubicBezTo>
                    <a:pt x="13668" y="7349"/>
                    <a:pt x="14071" y="7618"/>
                    <a:pt x="14474" y="7618"/>
                  </a:cubicBezTo>
                  <a:cubicBezTo>
                    <a:pt x="15012" y="7618"/>
                    <a:pt x="15505" y="7170"/>
                    <a:pt x="15505" y="6587"/>
                  </a:cubicBezTo>
                  <a:cubicBezTo>
                    <a:pt x="15505" y="6005"/>
                    <a:pt x="15057" y="5512"/>
                    <a:pt x="14474" y="5512"/>
                  </a:cubicBezTo>
                  <a:cubicBezTo>
                    <a:pt x="14026" y="5512"/>
                    <a:pt x="13668" y="5736"/>
                    <a:pt x="13488" y="6139"/>
                  </a:cubicBezTo>
                  <a:lnTo>
                    <a:pt x="12055" y="6139"/>
                  </a:lnTo>
                  <a:lnTo>
                    <a:pt x="12055" y="5243"/>
                  </a:lnTo>
                  <a:lnTo>
                    <a:pt x="12906" y="5243"/>
                  </a:lnTo>
                  <a:cubicBezTo>
                    <a:pt x="13623" y="5243"/>
                    <a:pt x="14250" y="4615"/>
                    <a:pt x="14250" y="3898"/>
                  </a:cubicBezTo>
                  <a:lnTo>
                    <a:pt x="14250" y="2016"/>
                  </a:lnTo>
                  <a:cubicBezTo>
                    <a:pt x="14564" y="1882"/>
                    <a:pt x="14833" y="1479"/>
                    <a:pt x="14833" y="1075"/>
                  </a:cubicBezTo>
                  <a:cubicBezTo>
                    <a:pt x="14833" y="538"/>
                    <a:pt x="14385" y="0"/>
                    <a:pt x="13802" y="0"/>
                  </a:cubicBezTo>
                  <a:cubicBezTo>
                    <a:pt x="13175" y="0"/>
                    <a:pt x="12727" y="448"/>
                    <a:pt x="12727" y="1075"/>
                  </a:cubicBezTo>
                  <a:cubicBezTo>
                    <a:pt x="12727" y="1524"/>
                    <a:pt x="12951" y="1882"/>
                    <a:pt x="13354" y="2016"/>
                  </a:cubicBezTo>
                  <a:lnTo>
                    <a:pt x="13354" y="3898"/>
                  </a:lnTo>
                  <a:cubicBezTo>
                    <a:pt x="13354" y="4123"/>
                    <a:pt x="13130" y="4347"/>
                    <a:pt x="12906" y="4347"/>
                  </a:cubicBezTo>
                  <a:lnTo>
                    <a:pt x="12055" y="4347"/>
                  </a:lnTo>
                  <a:lnTo>
                    <a:pt x="12055" y="3361"/>
                  </a:lnTo>
                  <a:lnTo>
                    <a:pt x="8918" y="3361"/>
                  </a:lnTo>
                  <a:cubicBezTo>
                    <a:pt x="8694" y="3361"/>
                    <a:pt x="8470" y="3137"/>
                    <a:pt x="8470" y="2913"/>
                  </a:cubicBezTo>
                  <a:lnTo>
                    <a:pt x="847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5"/>
          <p:cNvGrpSpPr/>
          <p:nvPr/>
        </p:nvGrpSpPr>
        <p:grpSpPr>
          <a:xfrm>
            <a:off x="7586597" y="2732746"/>
            <a:ext cx="360410" cy="445985"/>
            <a:chOff x="7586597" y="2732746"/>
            <a:chExt cx="360410" cy="445985"/>
          </a:xfrm>
        </p:grpSpPr>
        <p:sp>
          <p:nvSpPr>
            <p:cNvPr id="1607" name="Google Shape;1607;p65"/>
            <p:cNvSpPr/>
            <p:nvPr/>
          </p:nvSpPr>
          <p:spPr>
            <a:xfrm>
              <a:off x="7615122" y="2839064"/>
              <a:ext cx="311142" cy="77793"/>
            </a:xfrm>
            <a:custGeom>
              <a:rect b="b" l="l" r="r" t="t"/>
              <a:pathLst>
                <a:path extrusionOk="0" h="2689" w="10755">
                  <a:moveTo>
                    <a:pt x="449" y="0"/>
                  </a:moveTo>
                  <a:cubicBezTo>
                    <a:pt x="225" y="0"/>
                    <a:pt x="1" y="224"/>
                    <a:pt x="1" y="448"/>
                  </a:cubicBezTo>
                  <a:lnTo>
                    <a:pt x="1" y="1210"/>
                  </a:lnTo>
                  <a:lnTo>
                    <a:pt x="4078" y="1210"/>
                  </a:lnTo>
                  <a:cubicBezTo>
                    <a:pt x="4482" y="1210"/>
                    <a:pt x="4930" y="1434"/>
                    <a:pt x="5154" y="1838"/>
                  </a:cubicBezTo>
                  <a:lnTo>
                    <a:pt x="5736" y="2689"/>
                  </a:lnTo>
                  <a:lnTo>
                    <a:pt x="10755" y="2689"/>
                  </a:lnTo>
                  <a:lnTo>
                    <a:pt x="10755" y="448"/>
                  </a:lnTo>
                  <a:cubicBezTo>
                    <a:pt x="10755" y="224"/>
                    <a:pt x="10531" y="0"/>
                    <a:pt x="10307" y="0"/>
                  </a:cubicBezTo>
                  <a:lnTo>
                    <a:pt x="8873" y="0"/>
                  </a:lnTo>
                  <a:cubicBezTo>
                    <a:pt x="8873" y="1076"/>
                    <a:pt x="8022" y="1838"/>
                    <a:pt x="6946" y="1838"/>
                  </a:cubicBezTo>
                  <a:cubicBezTo>
                    <a:pt x="6722" y="1838"/>
                    <a:pt x="6498" y="1613"/>
                    <a:pt x="6498" y="1389"/>
                  </a:cubicBezTo>
                  <a:cubicBezTo>
                    <a:pt x="6498" y="1165"/>
                    <a:pt x="6722" y="941"/>
                    <a:pt x="6946" y="941"/>
                  </a:cubicBezTo>
                  <a:cubicBezTo>
                    <a:pt x="7529" y="941"/>
                    <a:pt x="7977" y="493"/>
                    <a:pt x="797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5"/>
            <p:cNvSpPr/>
            <p:nvPr/>
          </p:nvSpPr>
          <p:spPr>
            <a:xfrm>
              <a:off x="7586597" y="2899991"/>
              <a:ext cx="360410" cy="278741"/>
            </a:xfrm>
            <a:custGeom>
              <a:rect b="b" l="l" r="r" t="t"/>
              <a:pathLst>
                <a:path extrusionOk="0" h="9635" w="12458">
                  <a:moveTo>
                    <a:pt x="6274" y="3451"/>
                  </a:moveTo>
                  <a:cubicBezTo>
                    <a:pt x="6498" y="3451"/>
                    <a:pt x="6722" y="3675"/>
                    <a:pt x="6722" y="3899"/>
                  </a:cubicBezTo>
                  <a:lnTo>
                    <a:pt x="6722" y="6274"/>
                  </a:lnTo>
                  <a:cubicBezTo>
                    <a:pt x="6722" y="6498"/>
                    <a:pt x="6498" y="6722"/>
                    <a:pt x="6274" y="6722"/>
                  </a:cubicBezTo>
                  <a:cubicBezTo>
                    <a:pt x="6050" y="6722"/>
                    <a:pt x="5826" y="6498"/>
                    <a:pt x="5826" y="6274"/>
                  </a:cubicBezTo>
                  <a:lnTo>
                    <a:pt x="5826" y="3899"/>
                  </a:lnTo>
                  <a:cubicBezTo>
                    <a:pt x="5826" y="3675"/>
                    <a:pt x="6050" y="3451"/>
                    <a:pt x="6274" y="3451"/>
                  </a:cubicBezTo>
                  <a:close/>
                  <a:moveTo>
                    <a:pt x="6274" y="7349"/>
                  </a:moveTo>
                  <a:cubicBezTo>
                    <a:pt x="6498" y="7349"/>
                    <a:pt x="6722" y="7573"/>
                    <a:pt x="6722" y="7797"/>
                  </a:cubicBezTo>
                  <a:cubicBezTo>
                    <a:pt x="6722" y="8021"/>
                    <a:pt x="6498" y="8245"/>
                    <a:pt x="6274" y="8245"/>
                  </a:cubicBezTo>
                  <a:cubicBezTo>
                    <a:pt x="6050" y="8245"/>
                    <a:pt x="5826" y="8021"/>
                    <a:pt x="5826" y="7797"/>
                  </a:cubicBezTo>
                  <a:cubicBezTo>
                    <a:pt x="5826" y="7573"/>
                    <a:pt x="6050" y="7349"/>
                    <a:pt x="6274" y="7349"/>
                  </a:cubicBezTo>
                  <a:close/>
                  <a:moveTo>
                    <a:pt x="449" y="0"/>
                  </a:moveTo>
                  <a:cubicBezTo>
                    <a:pt x="225" y="0"/>
                    <a:pt x="1" y="224"/>
                    <a:pt x="1" y="448"/>
                  </a:cubicBezTo>
                  <a:lnTo>
                    <a:pt x="1" y="7304"/>
                  </a:lnTo>
                  <a:lnTo>
                    <a:pt x="4303" y="7304"/>
                  </a:lnTo>
                  <a:cubicBezTo>
                    <a:pt x="4527" y="7304"/>
                    <a:pt x="4751" y="7528"/>
                    <a:pt x="4751" y="7752"/>
                  </a:cubicBezTo>
                  <a:cubicBezTo>
                    <a:pt x="4751" y="7976"/>
                    <a:pt x="4527" y="8200"/>
                    <a:pt x="4303" y="8200"/>
                  </a:cubicBezTo>
                  <a:lnTo>
                    <a:pt x="1" y="8200"/>
                  </a:lnTo>
                  <a:lnTo>
                    <a:pt x="1" y="9186"/>
                  </a:lnTo>
                  <a:cubicBezTo>
                    <a:pt x="1" y="9410"/>
                    <a:pt x="225" y="9634"/>
                    <a:pt x="449" y="9634"/>
                  </a:cubicBezTo>
                  <a:lnTo>
                    <a:pt x="12010" y="9634"/>
                  </a:lnTo>
                  <a:cubicBezTo>
                    <a:pt x="12234" y="9634"/>
                    <a:pt x="12458" y="9410"/>
                    <a:pt x="12458" y="9186"/>
                  </a:cubicBezTo>
                  <a:lnTo>
                    <a:pt x="12458" y="8200"/>
                  </a:lnTo>
                  <a:lnTo>
                    <a:pt x="8156" y="8200"/>
                  </a:lnTo>
                  <a:cubicBezTo>
                    <a:pt x="7932" y="8200"/>
                    <a:pt x="7708" y="7976"/>
                    <a:pt x="7708" y="7752"/>
                  </a:cubicBezTo>
                  <a:cubicBezTo>
                    <a:pt x="7708" y="7528"/>
                    <a:pt x="7932" y="7304"/>
                    <a:pt x="8156" y="7304"/>
                  </a:cubicBezTo>
                  <a:lnTo>
                    <a:pt x="12458" y="7304"/>
                  </a:lnTo>
                  <a:lnTo>
                    <a:pt x="12458" y="1927"/>
                  </a:lnTo>
                  <a:cubicBezTo>
                    <a:pt x="12458" y="1703"/>
                    <a:pt x="12234" y="1479"/>
                    <a:pt x="12010" y="1479"/>
                  </a:cubicBezTo>
                  <a:lnTo>
                    <a:pt x="6274" y="1479"/>
                  </a:lnTo>
                  <a:lnTo>
                    <a:pt x="5423" y="224"/>
                  </a:lnTo>
                  <a:cubicBezTo>
                    <a:pt x="5288" y="135"/>
                    <a:pt x="5199" y="0"/>
                    <a:pt x="502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5"/>
            <p:cNvSpPr/>
            <p:nvPr/>
          </p:nvSpPr>
          <p:spPr>
            <a:xfrm>
              <a:off x="7817372" y="2732746"/>
              <a:ext cx="81669" cy="106347"/>
            </a:xfrm>
            <a:custGeom>
              <a:rect b="b" l="l" r="r" t="t"/>
              <a:pathLst>
                <a:path extrusionOk="0" h="3676" w="2823">
                  <a:moveTo>
                    <a:pt x="1434" y="942"/>
                  </a:moveTo>
                  <a:cubicBezTo>
                    <a:pt x="1703" y="942"/>
                    <a:pt x="1927" y="1166"/>
                    <a:pt x="1927" y="1435"/>
                  </a:cubicBezTo>
                  <a:cubicBezTo>
                    <a:pt x="1927" y="1704"/>
                    <a:pt x="1703" y="1928"/>
                    <a:pt x="1434" y="1928"/>
                  </a:cubicBezTo>
                  <a:cubicBezTo>
                    <a:pt x="1120" y="1928"/>
                    <a:pt x="896" y="1704"/>
                    <a:pt x="896" y="1435"/>
                  </a:cubicBezTo>
                  <a:cubicBezTo>
                    <a:pt x="896" y="1121"/>
                    <a:pt x="1120" y="942"/>
                    <a:pt x="1434" y="942"/>
                  </a:cubicBezTo>
                  <a:close/>
                  <a:moveTo>
                    <a:pt x="1434" y="1"/>
                  </a:moveTo>
                  <a:cubicBezTo>
                    <a:pt x="627" y="1"/>
                    <a:pt x="0" y="628"/>
                    <a:pt x="0" y="1435"/>
                  </a:cubicBezTo>
                  <a:cubicBezTo>
                    <a:pt x="0" y="2017"/>
                    <a:pt x="403" y="2600"/>
                    <a:pt x="941" y="2779"/>
                  </a:cubicBezTo>
                  <a:lnTo>
                    <a:pt x="941" y="3675"/>
                  </a:lnTo>
                  <a:lnTo>
                    <a:pt x="1882" y="3675"/>
                  </a:lnTo>
                  <a:lnTo>
                    <a:pt x="1882" y="2779"/>
                  </a:lnTo>
                  <a:cubicBezTo>
                    <a:pt x="2420" y="2600"/>
                    <a:pt x="2823" y="2017"/>
                    <a:pt x="2823" y="1435"/>
                  </a:cubicBezTo>
                  <a:cubicBezTo>
                    <a:pt x="2823" y="628"/>
                    <a:pt x="2196" y="1"/>
                    <a:pt x="143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5"/>
          <p:cNvGrpSpPr/>
          <p:nvPr/>
        </p:nvGrpSpPr>
        <p:grpSpPr>
          <a:xfrm>
            <a:off x="2558100" y="4202737"/>
            <a:ext cx="443381" cy="395762"/>
            <a:chOff x="2558100" y="4202737"/>
            <a:chExt cx="443381" cy="395762"/>
          </a:xfrm>
        </p:grpSpPr>
        <p:sp>
          <p:nvSpPr>
            <p:cNvPr id="1611" name="Google Shape;1611;p65"/>
            <p:cNvSpPr/>
            <p:nvPr/>
          </p:nvSpPr>
          <p:spPr>
            <a:xfrm>
              <a:off x="2718864" y="4376520"/>
              <a:ext cx="23347" cy="24330"/>
            </a:xfrm>
            <a:custGeom>
              <a:rect b="b" l="l" r="r" t="t"/>
              <a:pathLst>
                <a:path extrusionOk="0" h="841" w="807">
                  <a:moveTo>
                    <a:pt x="359" y="0"/>
                  </a:moveTo>
                  <a:cubicBezTo>
                    <a:pt x="224" y="0"/>
                    <a:pt x="0" y="404"/>
                    <a:pt x="0" y="717"/>
                  </a:cubicBezTo>
                  <a:lnTo>
                    <a:pt x="0" y="807"/>
                  </a:lnTo>
                  <a:cubicBezTo>
                    <a:pt x="45" y="829"/>
                    <a:pt x="224" y="841"/>
                    <a:pt x="404" y="841"/>
                  </a:cubicBezTo>
                  <a:cubicBezTo>
                    <a:pt x="583" y="841"/>
                    <a:pt x="762" y="829"/>
                    <a:pt x="807" y="807"/>
                  </a:cubicBezTo>
                  <a:lnTo>
                    <a:pt x="807" y="717"/>
                  </a:lnTo>
                  <a:cubicBezTo>
                    <a:pt x="807" y="404"/>
                    <a:pt x="538" y="0"/>
                    <a:pt x="35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5"/>
            <p:cNvSpPr/>
            <p:nvPr/>
          </p:nvSpPr>
          <p:spPr>
            <a:xfrm>
              <a:off x="2810891" y="4376520"/>
              <a:ext cx="24677" cy="24330"/>
            </a:xfrm>
            <a:custGeom>
              <a:rect b="b" l="l" r="r" t="t"/>
              <a:pathLst>
                <a:path extrusionOk="0" h="841" w="853">
                  <a:moveTo>
                    <a:pt x="404" y="0"/>
                  </a:moveTo>
                  <a:cubicBezTo>
                    <a:pt x="225" y="0"/>
                    <a:pt x="1" y="404"/>
                    <a:pt x="1" y="717"/>
                  </a:cubicBezTo>
                  <a:lnTo>
                    <a:pt x="1" y="807"/>
                  </a:lnTo>
                  <a:cubicBezTo>
                    <a:pt x="46" y="829"/>
                    <a:pt x="225" y="841"/>
                    <a:pt x="410" y="841"/>
                  </a:cubicBezTo>
                  <a:cubicBezTo>
                    <a:pt x="595" y="841"/>
                    <a:pt x="785" y="829"/>
                    <a:pt x="852" y="807"/>
                  </a:cubicBezTo>
                  <a:lnTo>
                    <a:pt x="852" y="717"/>
                  </a:lnTo>
                  <a:cubicBezTo>
                    <a:pt x="763" y="404"/>
                    <a:pt x="494" y="0"/>
                    <a:pt x="40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5"/>
            <p:cNvSpPr/>
            <p:nvPr/>
          </p:nvSpPr>
          <p:spPr>
            <a:xfrm>
              <a:off x="2558100" y="4202737"/>
              <a:ext cx="443381" cy="395762"/>
            </a:xfrm>
            <a:custGeom>
              <a:rect b="b" l="l" r="r" t="t"/>
              <a:pathLst>
                <a:path extrusionOk="0" h="13680" w="15326">
                  <a:moveTo>
                    <a:pt x="5871" y="5111"/>
                  </a:moveTo>
                  <a:cubicBezTo>
                    <a:pt x="6633" y="5111"/>
                    <a:pt x="7171" y="6052"/>
                    <a:pt x="7171" y="6724"/>
                  </a:cubicBezTo>
                  <a:cubicBezTo>
                    <a:pt x="7171" y="7128"/>
                    <a:pt x="6991" y="7396"/>
                    <a:pt x="6633" y="7576"/>
                  </a:cubicBezTo>
                  <a:cubicBezTo>
                    <a:pt x="6543" y="7710"/>
                    <a:pt x="6319" y="7755"/>
                    <a:pt x="5916" y="7755"/>
                  </a:cubicBezTo>
                  <a:cubicBezTo>
                    <a:pt x="5602" y="7755"/>
                    <a:pt x="5333" y="7710"/>
                    <a:pt x="5109" y="7576"/>
                  </a:cubicBezTo>
                  <a:cubicBezTo>
                    <a:pt x="4751" y="7396"/>
                    <a:pt x="4572" y="7083"/>
                    <a:pt x="4572" y="6724"/>
                  </a:cubicBezTo>
                  <a:cubicBezTo>
                    <a:pt x="4572" y="6052"/>
                    <a:pt x="5109" y="5111"/>
                    <a:pt x="5871" y="5111"/>
                  </a:cubicBezTo>
                  <a:close/>
                  <a:moveTo>
                    <a:pt x="9052" y="5111"/>
                  </a:moveTo>
                  <a:cubicBezTo>
                    <a:pt x="9859" y="5111"/>
                    <a:pt x="10352" y="6052"/>
                    <a:pt x="10352" y="6724"/>
                  </a:cubicBezTo>
                  <a:cubicBezTo>
                    <a:pt x="10397" y="7128"/>
                    <a:pt x="10262" y="7396"/>
                    <a:pt x="9949" y="7576"/>
                  </a:cubicBezTo>
                  <a:cubicBezTo>
                    <a:pt x="9725" y="7710"/>
                    <a:pt x="9501" y="7755"/>
                    <a:pt x="9142" y="7755"/>
                  </a:cubicBezTo>
                  <a:cubicBezTo>
                    <a:pt x="8784" y="7755"/>
                    <a:pt x="8515" y="7710"/>
                    <a:pt x="8291" y="7576"/>
                  </a:cubicBezTo>
                  <a:cubicBezTo>
                    <a:pt x="7932" y="7396"/>
                    <a:pt x="7798" y="7083"/>
                    <a:pt x="7798" y="6724"/>
                  </a:cubicBezTo>
                  <a:cubicBezTo>
                    <a:pt x="7798" y="6052"/>
                    <a:pt x="8291" y="5111"/>
                    <a:pt x="9052" y="5111"/>
                  </a:cubicBezTo>
                  <a:close/>
                  <a:moveTo>
                    <a:pt x="7574" y="8293"/>
                  </a:moveTo>
                  <a:cubicBezTo>
                    <a:pt x="7686" y="8293"/>
                    <a:pt x="7798" y="8337"/>
                    <a:pt x="7887" y="8427"/>
                  </a:cubicBezTo>
                  <a:lnTo>
                    <a:pt x="8380" y="8920"/>
                  </a:lnTo>
                  <a:cubicBezTo>
                    <a:pt x="8515" y="9099"/>
                    <a:pt x="8515" y="9368"/>
                    <a:pt x="8336" y="9547"/>
                  </a:cubicBezTo>
                  <a:cubicBezTo>
                    <a:pt x="8246" y="9637"/>
                    <a:pt x="8134" y="9682"/>
                    <a:pt x="8022" y="9682"/>
                  </a:cubicBezTo>
                  <a:cubicBezTo>
                    <a:pt x="7910" y="9682"/>
                    <a:pt x="7798" y="9637"/>
                    <a:pt x="7708" y="9547"/>
                  </a:cubicBezTo>
                  <a:lnTo>
                    <a:pt x="7574" y="9368"/>
                  </a:lnTo>
                  <a:lnTo>
                    <a:pt x="7395" y="9547"/>
                  </a:lnTo>
                  <a:cubicBezTo>
                    <a:pt x="7305" y="9637"/>
                    <a:pt x="7193" y="9682"/>
                    <a:pt x="7081" y="9682"/>
                  </a:cubicBezTo>
                  <a:cubicBezTo>
                    <a:pt x="6969" y="9682"/>
                    <a:pt x="6857" y="9637"/>
                    <a:pt x="6767" y="9547"/>
                  </a:cubicBezTo>
                  <a:cubicBezTo>
                    <a:pt x="6588" y="9368"/>
                    <a:pt x="6588" y="9099"/>
                    <a:pt x="6767" y="8920"/>
                  </a:cubicBezTo>
                  <a:lnTo>
                    <a:pt x="7260" y="8427"/>
                  </a:lnTo>
                  <a:cubicBezTo>
                    <a:pt x="7350" y="8337"/>
                    <a:pt x="7462" y="8293"/>
                    <a:pt x="7574" y="8293"/>
                  </a:cubicBezTo>
                  <a:close/>
                  <a:moveTo>
                    <a:pt x="13813" y="0"/>
                  </a:moveTo>
                  <a:cubicBezTo>
                    <a:pt x="13224" y="0"/>
                    <a:pt x="12772" y="478"/>
                    <a:pt x="12772" y="1078"/>
                  </a:cubicBezTo>
                  <a:cubicBezTo>
                    <a:pt x="12772" y="1482"/>
                    <a:pt x="12996" y="1885"/>
                    <a:pt x="13354" y="2019"/>
                  </a:cubicBezTo>
                  <a:lnTo>
                    <a:pt x="13354" y="3140"/>
                  </a:lnTo>
                  <a:cubicBezTo>
                    <a:pt x="13354" y="3319"/>
                    <a:pt x="13265" y="3498"/>
                    <a:pt x="13130" y="3543"/>
                  </a:cubicBezTo>
                  <a:lnTo>
                    <a:pt x="11114" y="4573"/>
                  </a:lnTo>
                  <a:cubicBezTo>
                    <a:pt x="10397" y="3364"/>
                    <a:pt x="9097" y="2557"/>
                    <a:pt x="7663" y="2557"/>
                  </a:cubicBezTo>
                  <a:cubicBezTo>
                    <a:pt x="6140" y="2557"/>
                    <a:pt x="4796" y="3319"/>
                    <a:pt x="4123" y="4573"/>
                  </a:cubicBezTo>
                  <a:lnTo>
                    <a:pt x="2107" y="3543"/>
                  </a:lnTo>
                  <a:cubicBezTo>
                    <a:pt x="1928" y="3498"/>
                    <a:pt x="1883" y="3319"/>
                    <a:pt x="1883" y="3140"/>
                  </a:cubicBezTo>
                  <a:lnTo>
                    <a:pt x="1883" y="2019"/>
                  </a:lnTo>
                  <a:cubicBezTo>
                    <a:pt x="2286" y="1885"/>
                    <a:pt x="2510" y="1482"/>
                    <a:pt x="2510" y="1033"/>
                  </a:cubicBezTo>
                  <a:cubicBezTo>
                    <a:pt x="2466" y="541"/>
                    <a:pt x="2062" y="92"/>
                    <a:pt x="1569" y="92"/>
                  </a:cubicBezTo>
                  <a:cubicBezTo>
                    <a:pt x="1523" y="86"/>
                    <a:pt x="1477" y="83"/>
                    <a:pt x="1432" y="83"/>
                  </a:cubicBezTo>
                  <a:cubicBezTo>
                    <a:pt x="872" y="83"/>
                    <a:pt x="449" y="584"/>
                    <a:pt x="449" y="1123"/>
                  </a:cubicBezTo>
                  <a:cubicBezTo>
                    <a:pt x="449" y="1526"/>
                    <a:pt x="673" y="1930"/>
                    <a:pt x="1032" y="2109"/>
                  </a:cubicBezTo>
                  <a:lnTo>
                    <a:pt x="1032" y="3229"/>
                  </a:lnTo>
                  <a:cubicBezTo>
                    <a:pt x="1032" y="3722"/>
                    <a:pt x="1345" y="4170"/>
                    <a:pt x="1793" y="4439"/>
                  </a:cubicBezTo>
                  <a:lnTo>
                    <a:pt x="3855" y="5470"/>
                  </a:lnTo>
                  <a:cubicBezTo>
                    <a:pt x="3720" y="5783"/>
                    <a:pt x="3675" y="6142"/>
                    <a:pt x="3675" y="6455"/>
                  </a:cubicBezTo>
                  <a:lnTo>
                    <a:pt x="2017" y="6455"/>
                  </a:lnTo>
                  <a:cubicBezTo>
                    <a:pt x="1838" y="6142"/>
                    <a:pt x="1480" y="5918"/>
                    <a:pt x="1032" y="5918"/>
                  </a:cubicBezTo>
                  <a:cubicBezTo>
                    <a:pt x="449" y="5918"/>
                    <a:pt x="1" y="6366"/>
                    <a:pt x="1" y="6948"/>
                  </a:cubicBezTo>
                  <a:cubicBezTo>
                    <a:pt x="1" y="7531"/>
                    <a:pt x="449" y="7979"/>
                    <a:pt x="1032" y="7979"/>
                  </a:cubicBezTo>
                  <a:cubicBezTo>
                    <a:pt x="1480" y="7979"/>
                    <a:pt x="1838" y="7710"/>
                    <a:pt x="2017" y="7352"/>
                  </a:cubicBezTo>
                  <a:lnTo>
                    <a:pt x="3720" y="7352"/>
                  </a:lnTo>
                  <a:cubicBezTo>
                    <a:pt x="3810" y="7710"/>
                    <a:pt x="3899" y="7979"/>
                    <a:pt x="4034" y="8293"/>
                  </a:cubicBezTo>
                  <a:lnTo>
                    <a:pt x="1838" y="9368"/>
                  </a:lnTo>
                  <a:cubicBezTo>
                    <a:pt x="1390" y="9592"/>
                    <a:pt x="1121" y="10040"/>
                    <a:pt x="1121" y="10623"/>
                  </a:cubicBezTo>
                  <a:lnTo>
                    <a:pt x="1121" y="11743"/>
                  </a:lnTo>
                  <a:cubicBezTo>
                    <a:pt x="718" y="11877"/>
                    <a:pt x="494" y="12281"/>
                    <a:pt x="494" y="12729"/>
                  </a:cubicBezTo>
                  <a:cubicBezTo>
                    <a:pt x="539" y="13222"/>
                    <a:pt x="942" y="13670"/>
                    <a:pt x="1435" y="13670"/>
                  </a:cubicBezTo>
                  <a:cubicBezTo>
                    <a:pt x="1481" y="13676"/>
                    <a:pt x="1527" y="13680"/>
                    <a:pt x="1572" y="13680"/>
                  </a:cubicBezTo>
                  <a:cubicBezTo>
                    <a:pt x="2132" y="13680"/>
                    <a:pt x="2555" y="13179"/>
                    <a:pt x="2555" y="12639"/>
                  </a:cubicBezTo>
                  <a:cubicBezTo>
                    <a:pt x="2555" y="12236"/>
                    <a:pt x="2331" y="11833"/>
                    <a:pt x="1928" y="11653"/>
                  </a:cubicBezTo>
                  <a:lnTo>
                    <a:pt x="1928" y="10533"/>
                  </a:lnTo>
                  <a:cubicBezTo>
                    <a:pt x="1928" y="10399"/>
                    <a:pt x="2062" y="10219"/>
                    <a:pt x="2152" y="10175"/>
                  </a:cubicBezTo>
                  <a:lnTo>
                    <a:pt x="4392" y="9054"/>
                  </a:lnTo>
                  <a:cubicBezTo>
                    <a:pt x="4482" y="9144"/>
                    <a:pt x="4527" y="9189"/>
                    <a:pt x="4616" y="9323"/>
                  </a:cubicBezTo>
                  <a:lnTo>
                    <a:pt x="4616" y="9816"/>
                  </a:lnTo>
                  <a:cubicBezTo>
                    <a:pt x="4616" y="10488"/>
                    <a:pt x="5199" y="10981"/>
                    <a:pt x="5826" y="10981"/>
                  </a:cubicBezTo>
                  <a:lnTo>
                    <a:pt x="5826" y="11295"/>
                  </a:lnTo>
                  <a:cubicBezTo>
                    <a:pt x="5826" y="11788"/>
                    <a:pt x="6185" y="12191"/>
                    <a:pt x="6722" y="12191"/>
                  </a:cubicBezTo>
                  <a:lnTo>
                    <a:pt x="6812" y="12191"/>
                  </a:lnTo>
                  <a:cubicBezTo>
                    <a:pt x="7036" y="12191"/>
                    <a:pt x="7260" y="11967"/>
                    <a:pt x="7260" y="11743"/>
                  </a:cubicBezTo>
                  <a:lnTo>
                    <a:pt x="7260" y="11429"/>
                  </a:lnTo>
                  <a:cubicBezTo>
                    <a:pt x="7260" y="11205"/>
                    <a:pt x="7439" y="10981"/>
                    <a:pt x="7708" y="10981"/>
                  </a:cubicBezTo>
                  <a:cubicBezTo>
                    <a:pt x="7977" y="10981"/>
                    <a:pt x="8156" y="11160"/>
                    <a:pt x="8156" y="11429"/>
                  </a:cubicBezTo>
                  <a:lnTo>
                    <a:pt x="8156" y="11743"/>
                  </a:lnTo>
                  <a:cubicBezTo>
                    <a:pt x="8156" y="11967"/>
                    <a:pt x="8380" y="12191"/>
                    <a:pt x="8604" y="12191"/>
                  </a:cubicBezTo>
                  <a:lnTo>
                    <a:pt x="8739" y="12191"/>
                  </a:lnTo>
                  <a:cubicBezTo>
                    <a:pt x="9232" y="12191"/>
                    <a:pt x="9635" y="11788"/>
                    <a:pt x="9635" y="11295"/>
                  </a:cubicBezTo>
                  <a:lnTo>
                    <a:pt x="9635" y="10981"/>
                  </a:lnTo>
                  <a:cubicBezTo>
                    <a:pt x="10307" y="10981"/>
                    <a:pt x="10800" y="10443"/>
                    <a:pt x="10800" y="9816"/>
                  </a:cubicBezTo>
                  <a:lnTo>
                    <a:pt x="10800" y="9323"/>
                  </a:lnTo>
                  <a:cubicBezTo>
                    <a:pt x="10845" y="9278"/>
                    <a:pt x="10890" y="9144"/>
                    <a:pt x="11024" y="9054"/>
                  </a:cubicBezTo>
                  <a:lnTo>
                    <a:pt x="13265" y="10175"/>
                  </a:lnTo>
                  <a:cubicBezTo>
                    <a:pt x="13444" y="10219"/>
                    <a:pt x="13489" y="10399"/>
                    <a:pt x="13489" y="10533"/>
                  </a:cubicBezTo>
                  <a:lnTo>
                    <a:pt x="13489" y="11653"/>
                  </a:lnTo>
                  <a:cubicBezTo>
                    <a:pt x="13085" y="11833"/>
                    <a:pt x="12861" y="12236"/>
                    <a:pt x="12861" y="12684"/>
                  </a:cubicBezTo>
                  <a:cubicBezTo>
                    <a:pt x="12906" y="13177"/>
                    <a:pt x="13309" y="13625"/>
                    <a:pt x="13802" y="13625"/>
                  </a:cubicBezTo>
                  <a:cubicBezTo>
                    <a:pt x="13829" y="13627"/>
                    <a:pt x="13855" y="13628"/>
                    <a:pt x="13881" y="13628"/>
                  </a:cubicBezTo>
                  <a:cubicBezTo>
                    <a:pt x="14470" y="13628"/>
                    <a:pt x="14923" y="13150"/>
                    <a:pt x="14923" y="12550"/>
                  </a:cubicBezTo>
                  <a:cubicBezTo>
                    <a:pt x="14923" y="12191"/>
                    <a:pt x="14698" y="11788"/>
                    <a:pt x="14340" y="11609"/>
                  </a:cubicBezTo>
                  <a:lnTo>
                    <a:pt x="14340" y="10488"/>
                  </a:lnTo>
                  <a:cubicBezTo>
                    <a:pt x="14340" y="9995"/>
                    <a:pt x="14026" y="9547"/>
                    <a:pt x="13578" y="9278"/>
                  </a:cubicBezTo>
                  <a:lnTo>
                    <a:pt x="11427" y="8203"/>
                  </a:lnTo>
                  <a:cubicBezTo>
                    <a:pt x="11517" y="7934"/>
                    <a:pt x="11651" y="7576"/>
                    <a:pt x="11696" y="7262"/>
                  </a:cubicBezTo>
                  <a:lnTo>
                    <a:pt x="13265" y="7262"/>
                  </a:lnTo>
                  <a:cubicBezTo>
                    <a:pt x="13423" y="7578"/>
                    <a:pt x="13756" y="7860"/>
                    <a:pt x="14140" y="7860"/>
                  </a:cubicBezTo>
                  <a:cubicBezTo>
                    <a:pt x="14191" y="7860"/>
                    <a:pt x="14243" y="7855"/>
                    <a:pt x="14295" y="7845"/>
                  </a:cubicBezTo>
                  <a:cubicBezTo>
                    <a:pt x="14788" y="7800"/>
                    <a:pt x="15236" y="7396"/>
                    <a:pt x="15281" y="6904"/>
                  </a:cubicBezTo>
                  <a:cubicBezTo>
                    <a:pt x="15326" y="6276"/>
                    <a:pt x="14833" y="5783"/>
                    <a:pt x="14206" y="5783"/>
                  </a:cubicBezTo>
                  <a:cubicBezTo>
                    <a:pt x="13802" y="5783"/>
                    <a:pt x="13444" y="6007"/>
                    <a:pt x="13265" y="6366"/>
                  </a:cubicBezTo>
                  <a:lnTo>
                    <a:pt x="11562" y="6366"/>
                  </a:lnTo>
                  <a:cubicBezTo>
                    <a:pt x="11562" y="6007"/>
                    <a:pt x="11517" y="5694"/>
                    <a:pt x="11427" y="5335"/>
                  </a:cubicBezTo>
                  <a:lnTo>
                    <a:pt x="13489" y="4349"/>
                  </a:lnTo>
                  <a:cubicBezTo>
                    <a:pt x="13937" y="4125"/>
                    <a:pt x="14206" y="3677"/>
                    <a:pt x="14206" y="3095"/>
                  </a:cubicBezTo>
                  <a:lnTo>
                    <a:pt x="14206" y="1974"/>
                  </a:lnTo>
                  <a:cubicBezTo>
                    <a:pt x="14609" y="1795"/>
                    <a:pt x="14833" y="1437"/>
                    <a:pt x="14833" y="989"/>
                  </a:cubicBezTo>
                  <a:cubicBezTo>
                    <a:pt x="14788" y="451"/>
                    <a:pt x="14385" y="3"/>
                    <a:pt x="13892" y="3"/>
                  </a:cubicBezTo>
                  <a:cubicBezTo>
                    <a:pt x="13865" y="1"/>
                    <a:pt x="13839" y="0"/>
                    <a:pt x="138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5"/>
          <p:cNvGrpSpPr/>
          <p:nvPr/>
        </p:nvGrpSpPr>
        <p:grpSpPr>
          <a:xfrm>
            <a:off x="3295729" y="4190818"/>
            <a:ext cx="447258" cy="378867"/>
            <a:chOff x="3295729" y="4190818"/>
            <a:chExt cx="447258" cy="378867"/>
          </a:xfrm>
        </p:grpSpPr>
        <p:sp>
          <p:nvSpPr>
            <p:cNvPr id="1615" name="Google Shape;1615;p65"/>
            <p:cNvSpPr/>
            <p:nvPr/>
          </p:nvSpPr>
          <p:spPr>
            <a:xfrm>
              <a:off x="3295729" y="4257242"/>
              <a:ext cx="224294" cy="263205"/>
            </a:xfrm>
            <a:custGeom>
              <a:rect b="b" l="l" r="r" t="t"/>
              <a:pathLst>
                <a:path extrusionOk="0" h="9098" w="7753">
                  <a:moveTo>
                    <a:pt x="449" y="1"/>
                  </a:moveTo>
                  <a:cubicBezTo>
                    <a:pt x="225" y="1"/>
                    <a:pt x="1" y="225"/>
                    <a:pt x="1" y="449"/>
                  </a:cubicBezTo>
                  <a:lnTo>
                    <a:pt x="1" y="8649"/>
                  </a:lnTo>
                  <a:cubicBezTo>
                    <a:pt x="1" y="8873"/>
                    <a:pt x="225" y="9097"/>
                    <a:pt x="449" y="9097"/>
                  </a:cubicBezTo>
                  <a:lnTo>
                    <a:pt x="762" y="9097"/>
                  </a:lnTo>
                  <a:lnTo>
                    <a:pt x="762" y="1659"/>
                  </a:lnTo>
                  <a:cubicBezTo>
                    <a:pt x="762" y="1166"/>
                    <a:pt x="1166" y="763"/>
                    <a:pt x="1659" y="763"/>
                  </a:cubicBezTo>
                  <a:lnTo>
                    <a:pt x="7753" y="763"/>
                  </a:lnTo>
                  <a:lnTo>
                    <a:pt x="775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5"/>
            <p:cNvSpPr/>
            <p:nvPr/>
          </p:nvSpPr>
          <p:spPr>
            <a:xfrm>
              <a:off x="3363135" y="4305207"/>
              <a:ext cx="207457" cy="149105"/>
            </a:xfrm>
            <a:custGeom>
              <a:rect b="b" l="l" r="r" t="t"/>
              <a:pathLst>
                <a:path extrusionOk="0" h="5154" w="7171">
                  <a:moveTo>
                    <a:pt x="1" y="1"/>
                  </a:moveTo>
                  <a:lnTo>
                    <a:pt x="5602" y="5154"/>
                  </a:lnTo>
                  <a:cubicBezTo>
                    <a:pt x="6295" y="4499"/>
                    <a:pt x="6384" y="4416"/>
                    <a:pt x="6388" y="4416"/>
                  </a:cubicBezTo>
                  <a:lnTo>
                    <a:pt x="6388" y="4416"/>
                  </a:lnTo>
                  <a:cubicBezTo>
                    <a:pt x="6390" y="4416"/>
                    <a:pt x="6381" y="4426"/>
                    <a:pt x="6384" y="4426"/>
                  </a:cubicBezTo>
                  <a:cubicBezTo>
                    <a:pt x="6391" y="4426"/>
                    <a:pt x="6489" y="4344"/>
                    <a:pt x="7170" y="3720"/>
                  </a:cubicBezTo>
                  <a:cubicBezTo>
                    <a:pt x="6140" y="2734"/>
                    <a:pt x="5512" y="1480"/>
                    <a:pt x="542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5"/>
            <p:cNvSpPr/>
            <p:nvPr/>
          </p:nvSpPr>
          <p:spPr>
            <a:xfrm>
              <a:off x="3343694" y="4324648"/>
              <a:ext cx="124486" cy="226898"/>
            </a:xfrm>
            <a:custGeom>
              <a:rect b="b" l="l" r="r" t="t"/>
              <a:pathLst>
                <a:path extrusionOk="0" h="7843" w="4303">
                  <a:moveTo>
                    <a:pt x="1" y="1"/>
                  </a:moveTo>
                  <a:lnTo>
                    <a:pt x="1" y="7843"/>
                  </a:lnTo>
                  <a:lnTo>
                    <a:pt x="4302" y="3989"/>
                  </a:ln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5"/>
            <p:cNvSpPr/>
            <p:nvPr/>
          </p:nvSpPr>
          <p:spPr>
            <a:xfrm>
              <a:off x="3361834" y="4455586"/>
              <a:ext cx="325434" cy="114100"/>
            </a:xfrm>
            <a:custGeom>
              <a:rect b="b" l="l" r="r" t="t"/>
              <a:pathLst>
                <a:path extrusionOk="0" h="3944" w="11249">
                  <a:moveTo>
                    <a:pt x="4347" y="1"/>
                  </a:moveTo>
                  <a:lnTo>
                    <a:pt x="1" y="3944"/>
                  </a:lnTo>
                  <a:lnTo>
                    <a:pt x="11248" y="3944"/>
                  </a:lnTo>
                  <a:lnTo>
                    <a:pt x="6857" y="1"/>
                  </a:lnTo>
                  <a:lnTo>
                    <a:pt x="5916" y="897"/>
                  </a:lnTo>
                  <a:cubicBezTo>
                    <a:pt x="5826" y="987"/>
                    <a:pt x="5714" y="1031"/>
                    <a:pt x="5608" y="1031"/>
                  </a:cubicBezTo>
                  <a:cubicBezTo>
                    <a:pt x="5501" y="1031"/>
                    <a:pt x="5400" y="987"/>
                    <a:pt x="5333" y="897"/>
                  </a:cubicBezTo>
                  <a:lnTo>
                    <a:pt x="434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5"/>
            <p:cNvSpPr/>
            <p:nvPr/>
          </p:nvSpPr>
          <p:spPr>
            <a:xfrm>
              <a:off x="3582222" y="4421882"/>
              <a:ext cx="124486" cy="129664"/>
            </a:xfrm>
            <a:custGeom>
              <a:rect b="b" l="l" r="r" t="t"/>
              <a:pathLst>
                <a:path extrusionOk="0" h="4482" w="4303">
                  <a:moveTo>
                    <a:pt x="4302" y="1"/>
                  </a:moveTo>
                  <a:cubicBezTo>
                    <a:pt x="3809" y="404"/>
                    <a:pt x="3182" y="673"/>
                    <a:pt x="2510" y="897"/>
                  </a:cubicBezTo>
                  <a:cubicBezTo>
                    <a:pt x="2398" y="919"/>
                    <a:pt x="2275" y="930"/>
                    <a:pt x="2151" y="930"/>
                  </a:cubicBezTo>
                  <a:cubicBezTo>
                    <a:pt x="2028" y="930"/>
                    <a:pt x="1905" y="919"/>
                    <a:pt x="1793" y="897"/>
                  </a:cubicBezTo>
                  <a:cubicBezTo>
                    <a:pt x="1300" y="718"/>
                    <a:pt x="762" y="583"/>
                    <a:pt x="404" y="270"/>
                  </a:cubicBezTo>
                  <a:lnTo>
                    <a:pt x="0" y="628"/>
                  </a:lnTo>
                  <a:lnTo>
                    <a:pt x="4302" y="4482"/>
                  </a:lnTo>
                  <a:lnTo>
                    <a:pt x="430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5"/>
            <p:cNvSpPr/>
            <p:nvPr/>
          </p:nvSpPr>
          <p:spPr>
            <a:xfrm>
              <a:off x="3548519" y="4190818"/>
              <a:ext cx="194467" cy="231093"/>
            </a:xfrm>
            <a:custGeom>
              <a:rect b="b" l="l" r="r" t="t"/>
              <a:pathLst>
                <a:path extrusionOk="0" h="7988" w="6722">
                  <a:moveTo>
                    <a:pt x="4773" y="2431"/>
                  </a:moveTo>
                  <a:cubicBezTo>
                    <a:pt x="4885" y="2431"/>
                    <a:pt x="4997" y="2476"/>
                    <a:pt x="5064" y="2566"/>
                  </a:cubicBezTo>
                  <a:cubicBezTo>
                    <a:pt x="5198" y="2655"/>
                    <a:pt x="5198" y="2969"/>
                    <a:pt x="5019" y="3193"/>
                  </a:cubicBezTo>
                  <a:lnTo>
                    <a:pt x="3182" y="5030"/>
                  </a:lnTo>
                  <a:cubicBezTo>
                    <a:pt x="3092" y="5120"/>
                    <a:pt x="2980" y="5165"/>
                    <a:pt x="2868" y="5165"/>
                  </a:cubicBezTo>
                  <a:cubicBezTo>
                    <a:pt x="2756" y="5165"/>
                    <a:pt x="2644" y="5120"/>
                    <a:pt x="2555" y="5030"/>
                  </a:cubicBezTo>
                  <a:lnTo>
                    <a:pt x="1614" y="4089"/>
                  </a:lnTo>
                  <a:cubicBezTo>
                    <a:pt x="1434" y="3910"/>
                    <a:pt x="1434" y="3641"/>
                    <a:pt x="1614" y="3462"/>
                  </a:cubicBezTo>
                  <a:cubicBezTo>
                    <a:pt x="1703" y="3372"/>
                    <a:pt x="1815" y="3327"/>
                    <a:pt x="1927" y="3327"/>
                  </a:cubicBezTo>
                  <a:cubicBezTo>
                    <a:pt x="2039" y="3327"/>
                    <a:pt x="2151" y="3372"/>
                    <a:pt x="2241" y="3462"/>
                  </a:cubicBezTo>
                  <a:lnTo>
                    <a:pt x="2913" y="4134"/>
                  </a:lnTo>
                  <a:lnTo>
                    <a:pt x="4481" y="2566"/>
                  </a:lnTo>
                  <a:cubicBezTo>
                    <a:pt x="4549" y="2476"/>
                    <a:pt x="4661" y="2431"/>
                    <a:pt x="4773" y="2431"/>
                  </a:cubicBezTo>
                  <a:close/>
                  <a:moveTo>
                    <a:pt x="3339" y="0"/>
                  </a:moveTo>
                  <a:cubicBezTo>
                    <a:pt x="3238" y="0"/>
                    <a:pt x="3137" y="34"/>
                    <a:pt x="3047" y="101"/>
                  </a:cubicBezTo>
                  <a:cubicBezTo>
                    <a:pt x="2286" y="773"/>
                    <a:pt x="1345" y="1042"/>
                    <a:pt x="449" y="1042"/>
                  </a:cubicBezTo>
                  <a:cubicBezTo>
                    <a:pt x="224" y="1042"/>
                    <a:pt x="0" y="1266"/>
                    <a:pt x="0" y="1490"/>
                  </a:cubicBezTo>
                  <a:lnTo>
                    <a:pt x="0" y="3686"/>
                  </a:lnTo>
                  <a:cubicBezTo>
                    <a:pt x="0" y="5702"/>
                    <a:pt x="1345" y="7450"/>
                    <a:pt x="3227" y="7988"/>
                  </a:cubicBezTo>
                  <a:lnTo>
                    <a:pt x="3451" y="7988"/>
                  </a:lnTo>
                  <a:cubicBezTo>
                    <a:pt x="5378" y="7450"/>
                    <a:pt x="6722" y="5702"/>
                    <a:pt x="6722" y="3686"/>
                  </a:cubicBezTo>
                  <a:lnTo>
                    <a:pt x="6722" y="1490"/>
                  </a:lnTo>
                  <a:cubicBezTo>
                    <a:pt x="6722" y="1221"/>
                    <a:pt x="6498" y="1042"/>
                    <a:pt x="6274" y="1042"/>
                  </a:cubicBezTo>
                  <a:cubicBezTo>
                    <a:pt x="5288" y="1042"/>
                    <a:pt x="4392" y="729"/>
                    <a:pt x="3630" y="101"/>
                  </a:cubicBezTo>
                  <a:cubicBezTo>
                    <a:pt x="3540" y="34"/>
                    <a:pt x="3440" y="0"/>
                    <a:pt x="33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65"/>
          <p:cNvGrpSpPr/>
          <p:nvPr/>
        </p:nvGrpSpPr>
        <p:grpSpPr>
          <a:xfrm>
            <a:off x="1841244" y="3480731"/>
            <a:ext cx="440777" cy="445985"/>
            <a:chOff x="1841244" y="3480731"/>
            <a:chExt cx="440777" cy="445985"/>
          </a:xfrm>
        </p:grpSpPr>
        <p:sp>
          <p:nvSpPr>
            <p:cNvPr id="1622" name="Google Shape;1622;p65"/>
            <p:cNvSpPr/>
            <p:nvPr/>
          </p:nvSpPr>
          <p:spPr>
            <a:xfrm>
              <a:off x="1964399" y="3565004"/>
              <a:ext cx="278741" cy="361712"/>
            </a:xfrm>
            <a:custGeom>
              <a:rect b="b" l="l" r="r" t="t"/>
              <a:pathLst>
                <a:path extrusionOk="0" h="12503" w="9635">
                  <a:moveTo>
                    <a:pt x="2868" y="1"/>
                  </a:moveTo>
                  <a:cubicBezTo>
                    <a:pt x="2286" y="1"/>
                    <a:pt x="1927" y="449"/>
                    <a:pt x="1927" y="942"/>
                  </a:cubicBezTo>
                  <a:lnTo>
                    <a:pt x="1927" y="7394"/>
                  </a:lnTo>
                  <a:cubicBezTo>
                    <a:pt x="1927" y="7618"/>
                    <a:pt x="1703" y="7842"/>
                    <a:pt x="1479" y="7842"/>
                  </a:cubicBezTo>
                  <a:cubicBezTo>
                    <a:pt x="1255" y="7842"/>
                    <a:pt x="1031" y="7618"/>
                    <a:pt x="1031" y="7394"/>
                  </a:cubicBezTo>
                  <a:lnTo>
                    <a:pt x="1031" y="5781"/>
                  </a:lnTo>
                  <a:cubicBezTo>
                    <a:pt x="404" y="6095"/>
                    <a:pt x="0" y="6722"/>
                    <a:pt x="0" y="7439"/>
                  </a:cubicBezTo>
                  <a:lnTo>
                    <a:pt x="0" y="9142"/>
                  </a:lnTo>
                  <a:cubicBezTo>
                    <a:pt x="0" y="9635"/>
                    <a:pt x="135" y="10083"/>
                    <a:pt x="359" y="10531"/>
                  </a:cubicBezTo>
                  <a:lnTo>
                    <a:pt x="628" y="10979"/>
                  </a:lnTo>
                  <a:cubicBezTo>
                    <a:pt x="1120" y="11920"/>
                    <a:pt x="2151" y="12502"/>
                    <a:pt x="3182" y="12502"/>
                  </a:cubicBezTo>
                  <a:lnTo>
                    <a:pt x="6722" y="12502"/>
                  </a:lnTo>
                  <a:cubicBezTo>
                    <a:pt x="8380" y="12502"/>
                    <a:pt x="9634" y="11113"/>
                    <a:pt x="9634" y="9590"/>
                  </a:cubicBezTo>
                  <a:lnTo>
                    <a:pt x="9634" y="6722"/>
                  </a:lnTo>
                  <a:cubicBezTo>
                    <a:pt x="9545" y="6229"/>
                    <a:pt x="9141" y="5826"/>
                    <a:pt x="8604" y="5826"/>
                  </a:cubicBezTo>
                  <a:cubicBezTo>
                    <a:pt x="8021" y="5826"/>
                    <a:pt x="7618" y="6274"/>
                    <a:pt x="7618" y="6767"/>
                  </a:cubicBezTo>
                  <a:lnTo>
                    <a:pt x="7618" y="6050"/>
                  </a:lnTo>
                  <a:cubicBezTo>
                    <a:pt x="7618" y="5467"/>
                    <a:pt x="7170" y="5109"/>
                    <a:pt x="6677" y="5109"/>
                  </a:cubicBezTo>
                  <a:cubicBezTo>
                    <a:pt x="6139" y="5109"/>
                    <a:pt x="5736" y="5557"/>
                    <a:pt x="5736" y="6050"/>
                  </a:cubicBezTo>
                  <a:lnTo>
                    <a:pt x="5736" y="5333"/>
                  </a:lnTo>
                  <a:cubicBezTo>
                    <a:pt x="5736" y="4750"/>
                    <a:pt x="5288" y="4347"/>
                    <a:pt x="4750" y="4347"/>
                  </a:cubicBezTo>
                  <a:cubicBezTo>
                    <a:pt x="4212" y="4347"/>
                    <a:pt x="3809" y="4795"/>
                    <a:pt x="3809" y="5333"/>
                  </a:cubicBezTo>
                  <a:lnTo>
                    <a:pt x="3809" y="942"/>
                  </a:lnTo>
                  <a:cubicBezTo>
                    <a:pt x="3809" y="404"/>
                    <a:pt x="3361" y="1"/>
                    <a:pt x="286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5"/>
            <p:cNvSpPr/>
            <p:nvPr/>
          </p:nvSpPr>
          <p:spPr>
            <a:xfrm>
              <a:off x="1841244" y="3480731"/>
              <a:ext cx="440777" cy="215239"/>
            </a:xfrm>
            <a:custGeom>
              <a:rect b="b" l="l" r="r" t="t"/>
              <a:pathLst>
                <a:path extrusionOk="0" h="7440" w="15236">
                  <a:moveTo>
                    <a:pt x="4168" y="1"/>
                  </a:moveTo>
                  <a:cubicBezTo>
                    <a:pt x="3944" y="1"/>
                    <a:pt x="3720" y="225"/>
                    <a:pt x="3720" y="449"/>
                  </a:cubicBezTo>
                  <a:lnTo>
                    <a:pt x="3720" y="494"/>
                  </a:lnTo>
                  <a:lnTo>
                    <a:pt x="2375" y="494"/>
                  </a:lnTo>
                  <a:lnTo>
                    <a:pt x="1748" y="91"/>
                  </a:lnTo>
                  <a:cubicBezTo>
                    <a:pt x="1673" y="61"/>
                    <a:pt x="1594" y="46"/>
                    <a:pt x="1516" y="46"/>
                  </a:cubicBezTo>
                  <a:cubicBezTo>
                    <a:pt x="1360" y="46"/>
                    <a:pt x="1210" y="106"/>
                    <a:pt x="1121" y="225"/>
                  </a:cubicBezTo>
                  <a:cubicBezTo>
                    <a:pt x="1031" y="449"/>
                    <a:pt x="1076" y="718"/>
                    <a:pt x="1255" y="852"/>
                  </a:cubicBezTo>
                  <a:lnTo>
                    <a:pt x="1972" y="1345"/>
                  </a:lnTo>
                  <a:cubicBezTo>
                    <a:pt x="2017" y="1390"/>
                    <a:pt x="2151" y="1390"/>
                    <a:pt x="2196" y="1390"/>
                  </a:cubicBezTo>
                  <a:lnTo>
                    <a:pt x="3675" y="1390"/>
                  </a:lnTo>
                  <a:lnTo>
                    <a:pt x="3675" y="2197"/>
                  </a:lnTo>
                  <a:lnTo>
                    <a:pt x="448" y="2197"/>
                  </a:lnTo>
                  <a:cubicBezTo>
                    <a:pt x="224" y="2197"/>
                    <a:pt x="0" y="2421"/>
                    <a:pt x="0" y="2645"/>
                  </a:cubicBezTo>
                  <a:cubicBezTo>
                    <a:pt x="0" y="2869"/>
                    <a:pt x="224" y="3093"/>
                    <a:pt x="448" y="3093"/>
                  </a:cubicBezTo>
                  <a:lnTo>
                    <a:pt x="3675" y="3093"/>
                  </a:lnTo>
                  <a:lnTo>
                    <a:pt x="3675" y="3855"/>
                  </a:lnTo>
                  <a:lnTo>
                    <a:pt x="1927" y="3855"/>
                  </a:lnTo>
                  <a:cubicBezTo>
                    <a:pt x="1748" y="3855"/>
                    <a:pt x="1569" y="3989"/>
                    <a:pt x="1524" y="4123"/>
                  </a:cubicBezTo>
                  <a:lnTo>
                    <a:pt x="314" y="6812"/>
                  </a:lnTo>
                  <a:cubicBezTo>
                    <a:pt x="180" y="7126"/>
                    <a:pt x="404" y="7439"/>
                    <a:pt x="672" y="7439"/>
                  </a:cubicBezTo>
                  <a:cubicBezTo>
                    <a:pt x="852" y="7439"/>
                    <a:pt x="1031" y="7350"/>
                    <a:pt x="1076" y="7171"/>
                  </a:cubicBezTo>
                  <a:lnTo>
                    <a:pt x="1300" y="6722"/>
                  </a:lnTo>
                  <a:lnTo>
                    <a:pt x="2599" y="6722"/>
                  </a:lnTo>
                  <a:cubicBezTo>
                    <a:pt x="2823" y="6722"/>
                    <a:pt x="3047" y="6498"/>
                    <a:pt x="3047" y="6274"/>
                  </a:cubicBezTo>
                  <a:cubicBezTo>
                    <a:pt x="3047" y="6050"/>
                    <a:pt x="2823" y="5826"/>
                    <a:pt x="2599" y="5826"/>
                  </a:cubicBezTo>
                  <a:lnTo>
                    <a:pt x="1703" y="5826"/>
                  </a:lnTo>
                  <a:lnTo>
                    <a:pt x="2151" y="4796"/>
                  </a:lnTo>
                  <a:lnTo>
                    <a:pt x="3585" y="4796"/>
                  </a:lnTo>
                  <a:lnTo>
                    <a:pt x="3585" y="4840"/>
                  </a:lnTo>
                  <a:cubicBezTo>
                    <a:pt x="3585" y="5064"/>
                    <a:pt x="3809" y="5333"/>
                    <a:pt x="4033" y="5333"/>
                  </a:cubicBezTo>
                  <a:lnTo>
                    <a:pt x="5064" y="5333"/>
                  </a:lnTo>
                  <a:lnTo>
                    <a:pt x="5064" y="3899"/>
                  </a:lnTo>
                  <a:cubicBezTo>
                    <a:pt x="5064" y="2914"/>
                    <a:pt x="5915" y="2062"/>
                    <a:pt x="6901" y="2062"/>
                  </a:cubicBezTo>
                  <a:cubicBezTo>
                    <a:pt x="7887" y="2062"/>
                    <a:pt x="8738" y="2914"/>
                    <a:pt x="8738" y="3899"/>
                  </a:cubicBezTo>
                  <a:lnTo>
                    <a:pt x="8738" y="5333"/>
                  </a:lnTo>
                  <a:lnTo>
                    <a:pt x="9948" y="5333"/>
                  </a:lnTo>
                  <a:cubicBezTo>
                    <a:pt x="10172" y="5333"/>
                    <a:pt x="10396" y="5064"/>
                    <a:pt x="10396" y="4840"/>
                  </a:cubicBezTo>
                  <a:lnTo>
                    <a:pt x="10396" y="4796"/>
                  </a:lnTo>
                  <a:lnTo>
                    <a:pt x="11920" y="4796"/>
                  </a:lnTo>
                  <a:lnTo>
                    <a:pt x="13757" y="6588"/>
                  </a:lnTo>
                  <a:cubicBezTo>
                    <a:pt x="13824" y="6678"/>
                    <a:pt x="13925" y="6722"/>
                    <a:pt x="14031" y="6722"/>
                  </a:cubicBezTo>
                  <a:cubicBezTo>
                    <a:pt x="14138" y="6722"/>
                    <a:pt x="14250" y="6678"/>
                    <a:pt x="14339" y="6588"/>
                  </a:cubicBezTo>
                  <a:cubicBezTo>
                    <a:pt x="14519" y="6409"/>
                    <a:pt x="14519" y="6140"/>
                    <a:pt x="14339" y="5961"/>
                  </a:cubicBezTo>
                  <a:lnTo>
                    <a:pt x="12457" y="4034"/>
                  </a:lnTo>
                  <a:cubicBezTo>
                    <a:pt x="12323" y="3899"/>
                    <a:pt x="12233" y="3899"/>
                    <a:pt x="12099" y="3899"/>
                  </a:cubicBezTo>
                  <a:lnTo>
                    <a:pt x="10396" y="3899"/>
                  </a:lnTo>
                  <a:lnTo>
                    <a:pt x="10396" y="3138"/>
                  </a:lnTo>
                  <a:lnTo>
                    <a:pt x="12547" y="3138"/>
                  </a:lnTo>
                  <a:cubicBezTo>
                    <a:pt x="12771" y="3138"/>
                    <a:pt x="12995" y="2914"/>
                    <a:pt x="12995" y="2690"/>
                  </a:cubicBezTo>
                  <a:cubicBezTo>
                    <a:pt x="12995" y="2466"/>
                    <a:pt x="12771" y="2241"/>
                    <a:pt x="12547" y="2241"/>
                  </a:cubicBezTo>
                  <a:lnTo>
                    <a:pt x="10396" y="2241"/>
                  </a:lnTo>
                  <a:lnTo>
                    <a:pt x="10396" y="1435"/>
                  </a:lnTo>
                  <a:lnTo>
                    <a:pt x="13846" y="1435"/>
                  </a:lnTo>
                  <a:lnTo>
                    <a:pt x="14474" y="2062"/>
                  </a:lnTo>
                  <a:cubicBezTo>
                    <a:pt x="14541" y="2152"/>
                    <a:pt x="14653" y="2197"/>
                    <a:pt x="14765" y="2197"/>
                  </a:cubicBezTo>
                  <a:cubicBezTo>
                    <a:pt x="14877" y="2197"/>
                    <a:pt x="14989" y="2152"/>
                    <a:pt x="15056" y="2062"/>
                  </a:cubicBezTo>
                  <a:cubicBezTo>
                    <a:pt x="15236" y="1793"/>
                    <a:pt x="15236" y="1525"/>
                    <a:pt x="15101" y="1345"/>
                  </a:cubicBezTo>
                  <a:lnTo>
                    <a:pt x="14339" y="584"/>
                  </a:lnTo>
                  <a:cubicBezTo>
                    <a:pt x="14250" y="494"/>
                    <a:pt x="14115" y="494"/>
                    <a:pt x="14026" y="494"/>
                  </a:cubicBezTo>
                  <a:lnTo>
                    <a:pt x="10396" y="494"/>
                  </a:lnTo>
                  <a:lnTo>
                    <a:pt x="10396" y="449"/>
                  </a:lnTo>
                  <a:cubicBezTo>
                    <a:pt x="10396" y="225"/>
                    <a:pt x="10172" y="1"/>
                    <a:pt x="994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65"/>
          <p:cNvGrpSpPr/>
          <p:nvPr/>
        </p:nvGrpSpPr>
        <p:grpSpPr>
          <a:xfrm>
            <a:off x="1159364" y="1347636"/>
            <a:ext cx="448560" cy="450180"/>
            <a:chOff x="1159364" y="1347636"/>
            <a:chExt cx="448560" cy="450180"/>
          </a:xfrm>
        </p:grpSpPr>
        <p:sp>
          <p:nvSpPr>
            <p:cNvPr id="1625" name="Google Shape;1625;p65"/>
            <p:cNvSpPr/>
            <p:nvPr/>
          </p:nvSpPr>
          <p:spPr>
            <a:xfrm>
              <a:off x="1159364" y="1347636"/>
              <a:ext cx="375974" cy="447576"/>
            </a:xfrm>
            <a:custGeom>
              <a:rect b="b" l="l" r="r" t="t"/>
              <a:pathLst>
                <a:path extrusionOk="0" h="15471" w="12996">
                  <a:moveTo>
                    <a:pt x="6515" y="0"/>
                  </a:moveTo>
                  <a:cubicBezTo>
                    <a:pt x="6420" y="0"/>
                    <a:pt x="6319" y="22"/>
                    <a:pt x="6229" y="67"/>
                  </a:cubicBezTo>
                  <a:cubicBezTo>
                    <a:pt x="4482" y="1546"/>
                    <a:pt x="2465" y="2218"/>
                    <a:pt x="449" y="2218"/>
                  </a:cubicBezTo>
                  <a:cubicBezTo>
                    <a:pt x="225" y="2218"/>
                    <a:pt x="1" y="2442"/>
                    <a:pt x="1" y="2666"/>
                  </a:cubicBezTo>
                  <a:lnTo>
                    <a:pt x="1" y="6699"/>
                  </a:lnTo>
                  <a:cubicBezTo>
                    <a:pt x="1" y="10642"/>
                    <a:pt x="2510" y="14182"/>
                    <a:pt x="6408" y="15437"/>
                  </a:cubicBezTo>
                  <a:cubicBezTo>
                    <a:pt x="6453" y="15459"/>
                    <a:pt x="6487" y="15470"/>
                    <a:pt x="6526" y="15470"/>
                  </a:cubicBezTo>
                  <a:cubicBezTo>
                    <a:pt x="6565" y="15470"/>
                    <a:pt x="6610" y="15459"/>
                    <a:pt x="6677" y="15437"/>
                  </a:cubicBezTo>
                  <a:cubicBezTo>
                    <a:pt x="7170" y="15258"/>
                    <a:pt x="7663" y="15034"/>
                    <a:pt x="8111" y="14810"/>
                  </a:cubicBezTo>
                  <a:cubicBezTo>
                    <a:pt x="7753" y="14406"/>
                    <a:pt x="7394" y="13913"/>
                    <a:pt x="7215" y="13286"/>
                  </a:cubicBezTo>
                  <a:cubicBezTo>
                    <a:pt x="7080" y="13331"/>
                    <a:pt x="6901" y="13465"/>
                    <a:pt x="6677" y="13510"/>
                  </a:cubicBezTo>
                  <a:cubicBezTo>
                    <a:pt x="6610" y="13532"/>
                    <a:pt x="6565" y="13544"/>
                    <a:pt x="6526" y="13544"/>
                  </a:cubicBezTo>
                  <a:cubicBezTo>
                    <a:pt x="6487" y="13544"/>
                    <a:pt x="6453" y="13532"/>
                    <a:pt x="6408" y="13510"/>
                  </a:cubicBezTo>
                  <a:cubicBezTo>
                    <a:pt x="3585" y="12569"/>
                    <a:pt x="1748" y="9970"/>
                    <a:pt x="1748" y="7013"/>
                  </a:cubicBezTo>
                  <a:lnTo>
                    <a:pt x="1748" y="4100"/>
                  </a:lnTo>
                  <a:cubicBezTo>
                    <a:pt x="1748" y="3876"/>
                    <a:pt x="1972" y="3652"/>
                    <a:pt x="2196" y="3652"/>
                  </a:cubicBezTo>
                  <a:cubicBezTo>
                    <a:pt x="3630" y="3652"/>
                    <a:pt x="5064" y="3159"/>
                    <a:pt x="6095" y="2218"/>
                  </a:cubicBezTo>
                  <a:lnTo>
                    <a:pt x="6229" y="2084"/>
                  </a:lnTo>
                  <a:cubicBezTo>
                    <a:pt x="6319" y="1994"/>
                    <a:pt x="6431" y="1949"/>
                    <a:pt x="6543" y="1949"/>
                  </a:cubicBezTo>
                  <a:cubicBezTo>
                    <a:pt x="6655" y="1949"/>
                    <a:pt x="6767" y="1994"/>
                    <a:pt x="6856" y="2084"/>
                  </a:cubicBezTo>
                  <a:lnTo>
                    <a:pt x="6946" y="2218"/>
                  </a:lnTo>
                  <a:cubicBezTo>
                    <a:pt x="8021" y="3159"/>
                    <a:pt x="9411" y="3652"/>
                    <a:pt x="10889" y="3652"/>
                  </a:cubicBezTo>
                  <a:cubicBezTo>
                    <a:pt x="11113" y="3652"/>
                    <a:pt x="11337" y="3876"/>
                    <a:pt x="11337" y="4100"/>
                  </a:cubicBezTo>
                  <a:lnTo>
                    <a:pt x="11337" y="6923"/>
                  </a:lnTo>
                  <a:cubicBezTo>
                    <a:pt x="11488" y="6898"/>
                    <a:pt x="11641" y="6887"/>
                    <a:pt x="11796" y="6887"/>
                  </a:cubicBezTo>
                  <a:cubicBezTo>
                    <a:pt x="12197" y="6887"/>
                    <a:pt x="12608" y="6961"/>
                    <a:pt x="12995" y="7058"/>
                  </a:cubicBezTo>
                  <a:lnTo>
                    <a:pt x="12995" y="2666"/>
                  </a:lnTo>
                  <a:cubicBezTo>
                    <a:pt x="12995" y="2442"/>
                    <a:pt x="12771" y="2218"/>
                    <a:pt x="12547" y="2218"/>
                  </a:cubicBezTo>
                  <a:cubicBezTo>
                    <a:pt x="10531" y="2218"/>
                    <a:pt x="8514" y="1546"/>
                    <a:pt x="6767" y="67"/>
                  </a:cubicBezTo>
                  <a:cubicBezTo>
                    <a:pt x="6700" y="22"/>
                    <a:pt x="6610" y="0"/>
                    <a:pt x="651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5"/>
            <p:cNvSpPr/>
            <p:nvPr/>
          </p:nvSpPr>
          <p:spPr>
            <a:xfrm>
              <a:off x="1233251" y="1435120"/>
              <a:ext cx="226898" cy="276166"/>
            </a:xfrm>
            <a:custGeom>
              <a:rect b="b" l="l" r="r" t="t"/>
              <a:pathLst>
                <a:path extrusionOk="0" h="9546" w="7843">
                  <a:moveTo>
                    <a:pt x="3944" y="1"/>
                  </a:moveTo>
                  <a:cubicBezTo>
                    <a:pt x="2824" y="897"/>
                    <a:pt x="1479" y="1479"/>
                    <a:pt x="1" y="1524"/>
                  </a:cubicBezTo>
                  <a:lnTo>
                    <a:pt x="1" y="3989"/>
                  </a:lnTo>
                  <a:cubicBezTo>
                    <a:pt x="1" y="6498"/>
                    <a:pt x="1614" y="8694"/>
                    <a:pt x="3944" y="9545"/>
                  </a:cubicBezTo>
                  <a:cubicBezTo>
                    <a:pt x="4123" y="9500"/>
                    <a:pt x="4213" y="9411"/>
                    <a:pt x="4392" y="9366"/>
                  </a:cubicBezTo>
                  <a:cubicBezTo>
                    <a:pt x="4213" y="8246"/>
                    <a:pt x="4437" y="7036"/>
                    <a:pt x="5064" y="6050"/>
                  </a:cubicBezTo>
                  <a:cubicBezTo>
                    <a:pt x="5058" y="6050"/>
                    <a:pt x="5054" y="6052"/>
                    <a:pt x="5049" y="6052"/>
                  </a:cubicBezTo>
                  <a:cubicBezTo>
                    <a:pt x="5022" y="6052"/>
                    <a:pt x="4963" y="5987"/>
                    <a:pt x="4123" y="5109"/>
                  </a:cubicBezTo>
                  <a:lnTo>
                    <a:pt x="3227" y="6005"/>
                  </a:lnTo>
                  <a:cubicBezTo>
                    <a:pt x="3137" y="6095"/>
                    <a:pt x="3025" y="6140"/>
                    <a:pt x="2913" y="6140"/>
                  </a:cubicBezTo>
                  <a:cubicBezTo>
                    <a:pt x="2801" y="6140"/>
                    <a:pt x="2689" y="6095"/>
                    <a:pt x="2600" y="6005"/>
                  </a:cubicBezTo>
                  <a:cubicBezTo>
                    <a:pt x="2420" y="5826"/>
                    <a:pt x="2420" y="5557"/>
                    <a:pt x="2600" y="5378"/>
                  </a:cubicBezTo>
                  <a:lnTo>
                    <a:pt x="3496" y="4482"/>
                  </a:lnTo>
                  <a:lnTo>
                    <a:pt x="2600" y="3585"/>
                  </a:lnTo>
                  <a:cubicBezTo>
                    <a:pt x="2420" y="3451"/>
                    <a:pt x="2420" y="3137"/>
                    <a:pt x="2600" y="3003"/>
                  </a:cubicBezTo>
                  <a:cubicBezTo>
                    <a:pt x="2689" y="2913"/>
                    <a:pt x="2801" y="2868"/>
                    <a:pt x="2913" y="2868"/>
                  </a:cubicBezTo>
                  <a:cubicBezTo>
                    <a:pt x="3025" y="2868"/>
                    <a:pt x="3137" y="2913"/>
                    <a:pt x="3227" y="3003"/>
                  </a:cubicBezTo>
                  <a:lnTo>
                    <a:pt x="4123" y="3899"/>
                  </a:lnTo>
                  <a:lnTo>
                    <a:pt x="5019" y="3003"/>
                  </a:lnTo>
                  <a:cubicBezTo>
                    <a:pt x="5109" y="2913"/>
                    <a:pt x="5221" y="2868"/>
                    <a:pt x="5333" y="2868"/>
                  </a:cubicBezTo>
                  <a:cubicBezTo>
                    <a:pt x="5445" y="2868"/>
                    <a:pt x="5557" y="2913"/>
                    <a:pt x="5647" y="3003"/>
                  </a:cubicBezTo>
                  <a:cubicBezTo>
                    <a:pt x="5781" y="3137"/>
                    <a:pt x="5781" y="3451"/>
                    <a:pt x="5647" y="3585"/>
                  </a:cubicBezTo>
                  <a:lnTo>
                    <a:pt x="4840" y="4482"/>
                  </a:lnTo>
                  <a:lnTo>
                    <a:pt x="5692" y="5333"/>
                  </a:lnTo>
                  <a:cubicBezTo>
                    <a:pt x="6319" y="4706"/>
                    <a:pt x="7036" y="4258"/>
                    <a:pt x="7842" y="4034"/>
                  </a:cubicBezTo>
                  <a:lnTo>
                    <a:pt x="7842" y="1524"/>
                  </a:lnTo>
                  <a:cubicBezTo>
                    <a:pt x="6453" y="1390"/>
                    <a:pt x="5064" y="897"/>
                    <a:pt x="39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5"/>
            <p:cNvSpPr/>
            <p:nvPr/>
          </p:nvSpPr>
          <p:spPr>
            <a:xfrm>
              <a:off x="1432897" y="1713369"/>
              <a:ext cx="128362" cy="84447"/>
            </a:xfrm>
            <a:custGeom>
              <a:rect b="b" l="l" r="r" t="t"/>
              <a:pathLst>
                <a:path extrusionOk="0" h="2919" w="4437">
                  <a:moveTo>
                    <a:pt x="2201" y="1"/>
                  </a:moveTo>
                  <a:cubicBezTo>
                    <a:pt x="1044" y="1"/>
                    <a:pt x="0" y="933"/>
                    <a:pt x="0" y="2212"/>
                  </a:cubicBezTo>
                  <a:cubicBezTo>
                    <a:pt x="673" y="2683"/>
                    <a:pt x="1445" y="2918"/>
                    <a:pt x="2218" y="2918"/>
                  </a:cubicBezTo>
                  <a:cubicBezTo>
                    <a:pt x="2991" y="2918"/>
                    <a:pt x="3764" y="2683"/>
                    <a:pt x="4436" y="2212"/>
                  </a:cubicBezTo>
                  <a:cubicBezTo>
                    <a:pt x="4436" y="1227"/>
                    <a:pt x="3764" y="375"/>
                    <a:pt x="2868" y="106"/>
                  </a:cubicBezTo>
                  <a:cubicBezTo>
                    <a:pt x="2646" y="35"/>
                    <a:pt x="2421" y="1"/>
                    <a:pt x="220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5"/>
            <p:cNvSpPr/>
            <p:nvPr/>
          </p:nvSpPr>
          <p:spPr>
            <a:xfrm>
              <a:off x="1384931" y="1575141"/>
              <a:ext cx="222992" cy="180205"/>
            </a:xfrm>
            <a:custGeom>
              <a:rect b="b" l="l" r="r" t="t"/>
              <a:pathLst>
                <a:path extrusionOk="0" h="6229" w="7708">
                  <a:moveTo>
                    <a:pt x="3854" y="0"/>
                  </a:moveTo>
                  <a:cubicBezTo>
                    <a:pt x="1748" y="0"/>
                    <a:pt x="0" y="1748"/>
                    <a:pt x="0" y="3854"/>
                  </a:cubicBezTo>
                  <a:cubicBezTo>
                    <a:pt x="0" y="4705"/>
                    <a:pt x="269" y="5556"/>
                    <a:pt x="852" y="6229"/>
                  </a:cubicBezTo>
                  <a:cubicBezTo>
                    <a:pt x="1076" y="5332"/>
                    <a:pt x="1658" y="4660"/>
                    <a:pt x="2420" y="4212"/>
                  </a:cubicBezTo>
                  <a:cubicBezTo>
                    <a:pt x="2241" y="3988"/>
                    <a:pt x="2196" y="3630"/>
                    <a:pt x="2196" y="3361"/>
                  </a:cubicBezTo>
                  <a:cubicBezTo>
                    <a:pt x="2196" y="2465"/>
                    <a:pt x="2913" y="1658"/>
                    <a:pt x="3854" y="1658"/>
                  </a:cubicBezTo>
                  <a:cubicBezTo>
                    <a:pt x="4795" y="1658"/>
                    <a:pt x="5557" y="2420"/>
                    <a:pt x="5557" y="3361"/>
                  </a:cubicBezTo>
                  <a:cubicBezTo>
                    <a:pt x="5557" y="3674"/>
                    <a:pt x="5422" y="3988"/>
                    <a:pt x="5333" y="4212"/>
                  </a:cubicBezTo>
                  <a:cubicBezTo>
                    <a:pt x="6094" y="4571"/>
                    <a:pt x="6677" y="5332"/>
                    <a:pt x="6901" y="6229"/>
                  </a:cubicBezTo>
                  <a:cubicBezTo>
                    <a:pt x="7394" y="5556"/>
                    <a:pt x="7708" y="4705"/>
                    <a:pt x="7708" y="3854"/>
                  </a:cubicBezTo>
                  <a:cubicBezTo>
                    <a:pt x="7708" y="1658"/>
                    <a:pt x="5960" y="0"/>
                    <a:pt x="38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5"/>
            <p:cNvSpPr/>
            <p:nvPr/>
          </p:nvSpPr>
          <p:spPr>
            <a:xfrm>
              <a:off x="1475684" y="1649028"/>
              <a:ext cx="41486" cy="43453"/>
            </a:xfrm>
            <a:custGeom>
              <a:rect b="b" l="l" r="r" t="t"/>
              <a:pathLst>
                <a:path extrusionOk="0" h="1502" w="1434">
                  <a:moveTo>
                    <a:pt x="717" y="0"/>
                  </a:moveTo>
                  <a:cubicBezTo>
                    <a:pt x="314" y="0"/>
                    <a:pt x="0" y="359"/>
                    <a:pt x="0" y="717"/>
                  </a:cubicBezTo>
                  <a:cubicBezTo>
                    <a:pt x="0" y="986"/>
                    <a:pt x="45" y="1210"/>
                    <a:pt x="224" y="1300"/>
                  </a:cubicBezTo>
                  <a:cubicBezTo>
                    <a:pt x="359" y="1434"/>
                    <a:pt x="538" y="1501"/>
                    <a:pt x="717" y="1501"/>
                  </a:cubicBezTo>
                  <a:cubicBezTo>
                    <a:pt x="896" y="1501"/>
                    <a:pt x="1076" y="1434"/>
                    <a:pt x="1210" y="1300"/>
                  </a:cubicBezTo>
                  <a:cubicBezTo>
                    <a:pt x="1389" y="1165"/>
                    <a:pt x="1434" y="986"/>
                    <a:pt x="1434" y="717"/>
                  </a:cubicBezTo>
                  <a:cubicBezTo>
                    <a:pt x="1434" y="359"/>
                    <a:pt x="1120" y="0"/>
                    <a:pt x="71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5"/>
          <p:cNvGrpSpPr/>
          <p:nvPr/>
        </p:nvGrpSpPr>
        <p:grpSpPr>
          <a:xfrm>
            <a:off x="4738554" y="1351802"/>
            <a:ext cx="447258" cy="447634"/>
            <a:chOff x="4738554" y="1351802"/>
            <a:chExt cx="447258" cy="447634"/>
          </a:xfrm>
        </p:grpSpPr>
        <p:sp>
          <p:nvSpPr>
            <p:cNvPr id="1631" name="Google Shape;1631;p65"/>
            <p:cNvSpPr/>
            <p:nvPr/>
          </p:nvSpPr>
          <p:spPr>
            <a:xfrm>
              <a:off x="4864313" y="1351802"/>
              <a:ext cx="195769" cy="79471"/>
            </a:xfrm>
            <a:custGeom>
              <a:rect b="b" l="l" r="r" t="t"/>
              <a:pathLst>
                <a:path extrusionOk="0" h="2747" w="6767">
                  <a:moveTo>
                    <a:pt x="1336" y="1"/>
                  </a:moveTo>
                  <a:cubicBezTo>
                    <a:pt x="972" y="1"/>
                    <a:pt x="616" y="135"/>
                    <a:pt x="359" y="416"/>
                  </a:cubicBezTo>
                  <a:cubicBezTo>
                    <a:pt x="90" y="730"/>
                    <a:pt x="0" y="1043"/>
                    <a:pt x="0" y="1447"/>
                  </a:cubicBezTo>
                  <a:lnTo>
                    <a:pt x="0" y="2746"/>
                  </a:lnTo>
                  <a:lnTo>
                    <a:pt x="6766" y="2746"/>
                  </a:lnTo>
                  <a:lnTo>
                    <a:pt x="6766" y="1447"/>
                  </a:lnTo>
                  <a:cubicBezTo>
                    <a:pt x="6766" y="607"/>
                    <a:pt x="6082" y="5"/>
                    <a:pt x="5344" y="5"/>
                  </a:cubicBezTo>
                  <a:cubicBezTo>
                    <a:pt x="5176" y="5"/>
                    <a:pt x="5005" y="36"/>
                    <a:pt x="4839" y="102"/>
                  </a:cubicBezTo>
                  <a:cubicBezTo>
                    <a:pt x="4705" y="147"/>
                    <a:pt x="4571" y="192"/>
                    <a:pt x="4391" y="327"/>
                  </a:cubicBezTo>
                  <a:cubicBezTo>
                    <a:pt x="4100" y="573"/>
                    <a:pt x="3730" y="696"/>
                    <a:pt x="3355" y="696"/>
                  </a:cubicBezTo>
                  <a:cubicBezTo>
                    <a:pt x="2980" y="696"/>
                    <a:pt x="2599" y="573"/>
                    <a:pt x="2285" y="327"/>
                  </a:cubicBezTo>
                  <a:cubicBezTo>
                    <a:pt x="2007" y="113"/>
                    <a:pt x="1668" y="1"/>
                    <a:pt x="133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5"/>
            <p:cNvSpPr/>
            <p:nvPr/>
          </p:nvSpPr>
          <p:spPr>
            <a:xfrm>
              <a:off x="4831883" y="1457165"/>
              <a:ext cx="263205" cy="47995"/>
            </a:xfrm>
            <a:custGeom>
              <a:rect b="b" l="l" r="r" t="t"/>
              <a:pathLst>
                <a:path extrusionOk="0" h="1659" w="9098">
                  <a:moveTo>
                    <a:pt x="1166" y="0"/>
                  </a:moveTo>
                  <a:lnTo>
                    <a:pt x="1166" y="762"/>
                  </a:lnTo>
                  <a:lnTo>
                    <a:pt x="449" y="762"/>
                  </a:lnTo>
                  <a:cubicBezTo>
                    <a:pt x="135" y="762"/>
                    <a:pt x="1" y="986"/>
                    <a:pt x="1" y="1210"/>
                  </a:cubicBezTo>
                  <a:cubicBezTo>
                    <a:pt x="1" y="1434"/>
                    <a:pt x="225" y="1658"/>
                    <a:pt x="449" y="1658"/>
                  </a:cubicBezTo>
                  <a:lnTo>
                    <a:pt x="8649" y="1658"/>
                  </a:lnTo>
                  <a:cubicBezTo>
                    <a:pt x="8873" y="1658"/>
                    <a:pt x="9097" y="1434"/>
                    <a:pt x="9097" y="1210"/>
                  </a:cubicBezTo>
                  <a:cubicBezTo>
                    <a:pt x="9097" y="986"/>
                    <a:pt x="8873" y="762"/>
                    <a:pt x="8649" y="762"/>
                  </a:cubicBezTo>
                  <a:lnTo>
                    <a:pt x="7932" y="762"/>
                  </a:lnTo>
                  <a:lnTo>
                    <a:pt x="793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5"/>
            <p:cNvSpPr/>
            <p:nvPr/>
          </p:nvSpPr>
          <p:spPr>
            <a:xfrm>
              <a:off x="4864313" y="1581622"/>
              <a:ext cx="58352" cy="58352"/>
            </a:xfrm>
            <a:custGeom>
              <a:rect b="b" l="l" r="r" t="t"/>
              <a:pathLst>
                <a:path extrusionOk="0" h="2017" w="2017">
                  <a:moveTo>
                    <a:pt x="986" y="0"/>
                  </a:moveTo>
                  <a:cubicBezTo>
                    <a:pt x="448" y="0"/>
                    <a:pt x="0" y="448"/>
                    <a:pt x="0" y="986"/>
                  </a:cubicBezTo>
                  <a:cubicBezTo>
                    <a:pt x="0" y="1568"/>
                    <a:pt x="448" y="2017"/>
                    <a:pt x="986" y="2017"/>
                  </a:cubicBezTo>
                  <a:cubicBezTo>
                    <a:pt x="1524" y="2017"/>
                    <a:pt x="2016" y="1568"/>
                    <a:pt x="2016" y="986"/>
                  </a:cubicBezTo>
                  <a:cubicBezTo>
                    <a:pt x="2016" y="448"/>
                    <a:pt x="1524" y="0"/>
                    <a:pt x="98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5003004" y="1581622"/>
              <a:ext cx="58381" cy="58352"/>
            </a:xfrm>
            <a:custGeom>
              <a:rect b="b" l="l" r="r" t="t"/>
              <a:pathLst>
                <a:path extrusionOk="0" h="2017" w="2018">
                  <a:moveTo>
                    <a:pt x="986" y="0"/>
                  </a:moveTo>
                  <a:cubicBezTo>
                    <a:pt x="449" y="0"/>
                    <a:pt x="1" y="448"/>
                    <a:pt x="1" y="986"/>
                  </a:cubicBezTo>
                  <a:cubicBezTo>
                    <a:pt x="1" y="1568"/>
                    <a:pt x="449" y="2017"/>
                    <a:pt x="986" y="2017"/>
                  </a:cubicBezTo>
                  <a:cubicBezTo>
                    <a:pt x="1569" y="2017"/>
                    <a:pt x="2017" y="1568"/>
                    <a:pt x="2017" y="986"/>
                  </a:cubicBezTo>
                  <a:cubicBezTo>
                    <a:pt x="2017" y="448"/>
                    <a:pt x="1569" y="0"/>
                    <a:pt x="98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4761901" y="1439026"/>
              <a:ext cx="404470" cy="265780"/>
            </a:xfrm>
            <a:custGeom>
              <a:rect b="b" l="l" r="r" t="t"/>
              <a:pathLst>
                <a:path extrusionOk="0" h="9187" w="13981">
                  <a:moveTo>
                    <a:pt x="9365" y="4033"/>
                  </a:moveTo>
                  <a:cubicBezTo>
                    <a:pt x="10396" y="4033"/>
                    <a:pt x="11247" y="4840"/>
                    <a:pt x="11247" y="5915"/>
                  </a:cubicBezTo>
                  <a:cubicBezTo>
                    <a:pt x="11247" y="6990"/>
                    <a:pt x="10396" y="7842"/>
                    <a:pt x="9365" y="7842"/>
                  </a:cubicBezTo>
                  <a:cubicBezTo>
                    <a:pt x="8469" y="7842"/>
                    <a:pt x="7707" y="7214"/>
                    <a:pt x="7483" y="6363"/>
                  </a:cubicBezTo>
                  <a:lnTo>
                    <a:pt x="6363" y="6363"/>
                  </a:lnTo>
                  <a:cubicBezTo>
                    <a:pt x="6139" y="7214"/>
                    <a:pt x="5422" y="7842"/>
                    <a:pt x="4526" y="7842"/>
                  </a:cubicBezTo>
                  <a:cubicBezTo>
                    <a:pt x="3450" y="7842"/>
                    <a:pt x="2599" y="6990"/>
                    <a:pt x="2599" y="5915"/>
                  </a:cubicBezTo>
                  <a:cubicBezTo>
                    <a:pt x="2599" y="4840"/>
                    <a:pt x="3450" y="4033"/>
                    <a:pt x="4526" y="4033"/>
                  </a:cubicBezTo>
                  <a:cubicBezTo>
                    <a:pt x="5422" y="4033"/>
                    <a:pt x="6139" y="4615"/>
                    <a:pt x="6363" y="5467"/>
                  </a:cubicBezTo>
                  <a:lnTo>
                    <a:pt x="7483" y="5467"/>
                  </a:lnTo>
                  <a:cubicBezTo>
                    <a:pt x="7707" y="4615"/>
                    <a:pt x="8424" y="4033"/>
                    <a:pt x="9365" y="4033"/>
                  </a:cubicBezTo>
                  <a:close/>
                  <a:moveTo>
                    <a:pt x="1344" y="0"/>
                  </a:moveTo>
                  <a:cubicBezTo>
                    <a:pt x="583" y="0"/>
                    <a:pt x="0" y="627"/>
                    <a:pt x="0" y="1344"/>
                  </a:cubicBezTo>
                  <a:lnTo>
                    <a:pt x="0" y="9186"/>
                  </a:lnTo>
                  <a:lnTo>
                    <a:pt x="13981" y="9186"/>
                  </a:lnTo>
                  <a:lnTo>
                    <a:pt x="13981" y="1344"/>
                  </a:lnTo>
                  <a:lnTo>
                    <a:pt x="13936" y="1344"/>
                  </a:lnTo>
                  <a:cubicBezTo>
                    <a:pt x="13936" y="627"/>
                    <a:pt x="13309" y="0"/>
                    <a:pt x="12592" y="0"/>
                  </a:cubicBezTo>
                  <a:lnTo>
                    <a:pt x="11247" y="0"/>
                  </a:lnTo>
                  <a:lnTo>
                    <a:pt x="11247" y="538"/>
                  </a:lnTo>
                  <a:cubicBezTo>
                    <a:pt x="11919" y="672"/>
                    <a:pt x="12412" y="1210"/>
                    <a:pt x="12412" y="1882"/>
                  </a:cubicBezTo>
                  <a:cubicBezTo>
                    <a:pt x="12412" y="2644"/>
                    <a:pt x="11785" y="3226"/>
                    <a:pt x="11068" y="3226"/>
                  </a:cubicBezTo>
                  <a:lnTo>
                    <a:pt x="2868" y="3226"/>
                  </a:lnTo>
                  <a:cubicBezTo>
                    <a:pt x="2106" y="3226"/>
                    <a:pt x="1524" y="2644"/>
                    <a:pt x="1524" y="1882"/>
                  </a:cubicBezTo>
                  <a:cubicBezTo>
                    <a:pt x="1524" y="1210"/>
                    <a:pt x="2017" y="672"/>
                    <a:pt x="2689" y="538"/>
                  </a:cubicBezTo>
                  <a:lnTo>
                    <a:pt x="268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5"/>
            <p:cNvSpPr/>
            <p:nvPr/>
          </p:nvSpPr>
          <p:spPr>
            <a:xfrm>
              <a:off x="4738554" y="1730698"/>
              <a:ext cx="447258" cy="68738"/>
            </a:xfrm>
            <a:custGeom>
              <a:rect b="b" l="l" r="r" t="t"/>
              <a:pathLst>
                <a:path extrusionOk="0" h="2376" w="15460">
                  <a:moveTo>
                    <a:pt x="449" y="0"/>
                  </a:moveTo>
                  <a:cubicBezTo>
                    <a:pt x="225" y="0"/>
                    <a:pt x="1" y="224"/>
                    <a:pt x="1" y="448"/>
                  </a:cubicBezTo>
                  <a:lnTo>
                    <a:pt x="1" y="1031"/>
                  </a:lnTo>
                  <a:cubicBezTo>
                    <a:pt x="1" y="1793"/>
                    <a:pt x="628" y="2375"/>
                    <a:pt x="1345" y="2375"/>
                  </a:cubicBezTo>
                  <a:lnTo>
                    <a:pt x="1972" y="2375"/>
                  </a:lnTo>
                  <a:lnTo>
                    <a:pt x="1972" y="1658"/>
                  </a:lnTo>
                  <a:cubicBezTo>
                    <a:pt x="1972" y="1434"/>
                    <a:pt x="2196" y="1210"/>
                    <a:pt x="2420" y="1210"/>
                  </a:cubicBezTo>
                  <a:cubicBezTo>
                    <a:pt x="2644" y="1210"/>
                    <a:pt x="2868" y="1434"/>
                    <a:pt x="2868" y="1658"/>
                  </a:cubicBezTo>
                  <a:lnTo>
                    <a:pt x="2868" y="2375"/>
                  </a:lnTo>
                  <a:lnTo>
                    <a:pt x="3675" y="2375"/>
                  </a:lnTo>
                  <a:lnTo>
                    <a:pt x="3675" y="1658"/>
                  </a:lnTo>
                  <a:cubicBezTo>
                    <a:pt x="3675" y="1434"/>
                    <a:pt x="3899" y="1210"/>
                    <a:pt x="4123" y="1210"/>
                  </a:cubicBezTo>
                  <a:cubicBezTo>
                    <a:pt x="4347" y="1210"/>
                    <a:pt x="4571" y="1434"/>
                    <a:pt x="4571" y="1658"/>
                  </a:cubicBezTo>
                  <a:lnTo>
                    <a:pt x="4571" y="2375"/>
                  </a:lnTo>
                  <a:lnTo>
                    <a:pt x="5333" y="2375"/>
                  </a:lnTo>
                  <a:lnTo>
                    <a:pt x="5333" y="1658"/>
                  </a:lnTo>
                  <a:cubicBezTo>
                    <a:pt x="5333" y="1434"/>
                    <a:pt x="5557" y="1210"/>
                    <a:pt x="5781" y="1210"/>
                  </a:cubicBezTo>
                  <a:cubicBezTo>
                    <a:pt x="6005" y="1210"/>
                    <a:pt x="6229" y="1434"/>
                    <a:pt x="6229" y="1658"/>
                  </a:cubicBezTo>
                  <a:lnTo>
                    <a:pt x="6229" y="2375"/>
                  </a:lnTo>
                  <a:lnTo>
                    <a:pt x="9186" y="2375"/>
                  </a:lnTo>
                  <a:lnTo>
                    <a:pt x="9186" y="1658"/>
                  </a:lnTo>
                  <a:cubicBezTo>
                    <a:pt x="9186" y="1434"/>
                    <a:pt x="9411" y="1210"/>
                    <a:pt x="9635" y="1210"/>
                  </a:cubicBezTo>
                  <a:cubicBezTo>
                    <a:pt x="9859" y="1210"/>
                    <a:pt x="10083" y="1434"/>
                    <a:pt x="10083" y="1658"/>
                  </a:cubicBezTo>
                  <a:lnTo>
                    <a:pt x="10083" y="2375"/>
                  </a:lnTo>
                  <a:lnTo>
                    <a:pt x="10889" y="2375"/>
                  </a:lnTo>
                  <a:lnTo>
                    <a:pt x="10889" y="1658"/>
                  </a:lnTo>
                  <a:cubicBezTo>
                    <a:pt x="10889" y="1434"/>
                    <a:pt x="11113" y="1210"/>
                    <a:pt x="11337" y="1210"/>
                  </a:cubicBezTo>
                  <a:cubicBezTo>
                    <a:pt x="11561" y="1210"/>
                    <a:pt x="11785" y="1434"/>
                    <a:pt x="11785" y="1658"/>
                  </a:cubicBezTo>
                  <a:lnTo>
                    <a:pt x="11785" y="2375"/>
                  </a:lnTo>
                  <a:lnTo>
                    <a:pt x="12547" y="2375"/>
                  </a:lnTo>
                  <a:lnTo>
                    <a:pt x="12547" y="1658"/>
                  </a:lnTo>
                  <a:cubicBezTo>
                    <a:pt x="12547" y="1434"/>
                    <a:pt x="12771" y="1210"/>
                    <a:pt x="12995" y="1210"/>
                  </a:cubicBezTo>
                  <a:cubicBezTo>
                    <a:pt x="13219" y="1210"/>
                    <a:pt x="13443" y="1434"/>
                    <a:pt x="13443" y="1658"/>
                  </a:cubicBezTo>
                  <a:lnTo>
                    <a:pt x="13443" y="2375"/>
                  </a:lnTo>
                  <a:lnTo>
                    <a:pt x="14071" y="2375"/>
                  </a:lnTo>
                  <a:cubicBezTo>
                    <a:pt x="14788" y="2375"/>
                    <a:pt x="15415" y="1793"/>
                    <a:pt x="15415" y="1031"/>
                  </a:cubicBezTo>
                  <a:lnTo>
                    <a:pt x="15415" y="448"/>
                  </a:lnTo>
                  <a:cubicBezTo>
                    <a:pt x="15460" y="135"/>
                    <a:pt x="15281" y="0"/>
                    <a:pt x="1501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65"/>
          <p:cNvGrpSpPr/>
          <p:nvPr/>
        </p:nvGrpSpPr>
        <p:grpSpPr>
          <a:xfrm>
            <a:off x="1852903" y="1357356"/>
            <a:ext cx="447258" cy="447258"/>
            <a:chOff x="1852903" y="1357356"/>
            <a:chExt cx="447258" cy="447258"/>
          </a:xfrm>
        </p:grpSpPr>
        <p:sp>
          <p:nvSpPr>
            <p:cNvPr id="1638" name="Google Shape;1638;p65"/>
            <p:cNvSpPr/>
            <p:nvPr/>
          </p:nvSpPr>
          <p:spPr>
            <a:xfrm>
              <a:off x="1872344" y="1461041"/>
              <a:ext cx="407074" cy="248943"/>
            </a:xfrm>
            <a:custGeom>
              <a:rect b="b" l="l" r="r" t="t"/>
              <a:pathLst>
                <a:path extrusionOk="0" h="8605" w="14071">
                  <a:moveTo>
                    <a:pt x="1345" y="1"/>
                  </a:moveTo>
                  <a:cubicBezTo>
                    <a:pt x="628" y="1"/>
                    <a:pt x="1" y="628"/>
                    <a:pt x="1" y="1345"/>
                  </a:cubicBezTo>
                  <a:lnTo>
                    <a:pt x="1" y="8604"/>
                  </a:lnTo>
                  <a:lnTo>
                    <a:pt x="13981" y="8604"/>
                  </a:lnTo>
                  <a:lnTo>
                    <a:pt x="13981" y="1435"/>
                  </a:lnTo>
                  <a:lnTo>
                    <a:pt x="14071" y="1435"/>
                  </a:lnTo>
                  <a:cubicBezTo>
                    <a:pt x="14071" y="673"/>
                    <a:pt x="13444" y="90"/>
                    <a:pt x="12727" y="90"/>
                  </a:cubicBezTo>
                  <a:lnTo>
                    <a:pt x="9904" y="90"/>
                  </a:lnTo>
                  <a:lnTo>
                    <a:pt x="9904" y="4795"/>
                  </a:lnTo>
                  <a:cubicBezTo>
                    <a:pt x="9904" y="5064"/>
                    <a:pt x="9814" y="5333"/>
                    <a:pt x="9680" y="5557"/>
                  </a:cubicBezTo>
                  <a:lnTo>
                    <a:pt x="8604" y="6902"/>
                  </a:lnTo>
                  <a:cubicBezTo>
                    <a:pt x="8335" y="7215"/>
                    <a:pt x="7932" y="7484"/>
                    <a:pt x="7484" y="7484"/>
                  </a:cubicBezTo>
                  <a:lnTo>
                    <a:pt x="6498" y="7484"/>
                  </a:lnTo>
                  <a:cubicBezTo>
                    <a:pt x="6050" y="7484"/>
                    <a:pt x="5647" y="7215"/>
                    <a:pt x="5378" y="6902"/>
                  </a:cubicBezTo>
                  <a:lnTo>
                    <a:pt x="4392" y="5512"/>
                  </a:lnTo>
                  <a:cubicBezTo>
                    <a:pt x="4213" y="5288"/>
                    <a:pt x="4123" y="4975"/>
                    <a:pt x="4123" y="4706"/>
                  </a:cubicBezTo>
                  <a:lnTo>
                    <a:pt x="412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2020147" y="1538834"/>
              <a:ext cx="111496" cy="37609"/>
            </a:xfrm>
            <a:custGeom>
              <a:rect b="b" l="l" r="r" t="t"/>
              <a:pathLst>
                <a:path extrusionOk="0" h="1300" w="3854">
                  <a:moveTo>
                    <a:pt x="0" y="0"/>
                  </a:moveTo>
                  <a:lnTo>
                    <a:pt x="0" y="1300"/>
                  </a:lnTo>
                  <a:lnTo>
                    <a:pt x="3854" y="1300"/>
                  </a:lnTo>
                  <a:lnTo>
                    <a:pt x="385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2022722" y="1602364"/>
              <a:ext cx="110223" cy="47995"/>
            </a:xfrm>
            <a:custGeom>
              <a:rect b="b" l="l" r="r" t="t"/>
              <a:pathLst>
                <a:path extrusionOk="0" h="1659" w="3810">
                  <a:moveTo>
                    <a:pt x="1" y="0"/>
                  </a:moveTo>
                  <a:cubicBezTo>
                    <a:pt x="1" y="45"/>
                    <a:pt x="45" y="90"/>
                    <a:pt x="45" y="90"/>
                  </a:cubicBezTo>
                  <a:lnTo>
                    <a:pt x="986" y="1524"/>
                  </a:lnTo>
                  <a:cubicBezTo>
                    <a:pt x="1076" y="1613"/>
                    <a:pt x="1211" y="1658"/>
                    <a:pt x="1345" y="1658"/>
                  </a:cubicBezTo>
                  <a:lnTo>
                    <a:pt x="2376" y="1658"/>
                  </a:lnTo>
                  <a:cubicBezTo>
                    <a:pt x="2555" y="1658"/>
                    <a:pt x="2644" y="1613"/>
                    <a:pt x="2779" y="1524"/>
                  </a:cubicBezTo>
                  <a:lnTo>
                    <a:pt x="3765" y="90"/>
                  </a:lnTo>
                  <a:cubicBezTo>
                    <a:pt x="3809" y="45"/>
                    <a:pt x="3809" y="0"/>
                    <a:pt x="380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5"/>
            <p:cNvSpPr/>
            <p:nvPr/>
          </p:nvSpPr>
          <p:spPr>
            <a:xfrm>
              <a:off x="1852903" y="1734574"/>
              <a:ext cx="447258" cy="70040"/>
            </a:xfrm>
            <a:custGeom>
              <a:rect b="b" l="l" r="r" t="t"/>
              <a:pathLst>
                <a:path extrusionOk="0" h="2421" w="15460">
                  <a:moveTo>
                    <a:pt x="449" y="1"/>
                  </a:moveTo>
                  <a:cubicBezTo>
                    <a:pt x="225" y="1"/>
                    <a:pt x="1" y="270"/>
                    <a:pt x="1" y="449"/>
                  </a:cubicBezTo>
                  <a:lnTo>
                    <a:pt x="1" y="1076"/>
                  </a:lnTo>
                  <a:cubicBezTo>
                    <a:pt x="1" y="1793"/>
                    <a:pt x="628" y="2420"/>
                    <a:pt x="1345" y="2420"/>
                  </a:cubicBezTo>
                  <a:lnTo>
                    <a:pt x="1972" y="2420"/>
                  </a:lnTo>
                  <a:lnTo>
                    <a:pt x="1972" y="1703"/>
                  </a:lnTo>
                  <a:cubicBezTo>
                    <a:pt x="1972" y="1479"/>
                    <a:pt x="2196" y="1255"/>
                    <a:pt x="2420" y="1255"/>
                  </a:cubicBezTo>
                  <a:cubicBezTo>
                    <a:pt x="2644" y="1255"/>
                    <a:pt x="2868" y="1479"/>
                    <a:pt x="2868" y="1703"/>
                  </a:cubicBezTo>
                  <a:lnTo>
                    <a:pt x="2868" y="2420"/>
                  </a:lnTo>
                  <a:lnTo>
                    <a:pt x="3630" y="2420"/>
                  </a:lnTo>
                  <a:lnTo>
                    <a:pt x="3630" y="1703"/>
                  </a:lnTo>
                  <a:cubicBezTo>
                    <a:pt x="3630" y="1479"/>
                    <a:pt x="3854" y="1255"/>
                    <a:pt x="4078" y="1255"/>
                  </a:cubicBezTo>
                  <a:cubicBezTo>
                    <a:pt x="4302" y="1255"/>
                    <a:pt x="4526" y="1479"/>
                    <a:pt x="4526" y="1703"/>
                  </a:cubicBezTo>
                  <a:lnTo>
                    <a:pt x="4526" y="2420"/>
                  </a:lnTo>
                  <a:lnTo>
                    <a:pt x="5333" y="2420"/>
                  </a:lnTo>
                  <a:lnTo>
                    <a:pt x="5333" y="1703"/>
                  </a:lnTo>
                  <a:cubicBezTo>
                    <a:pt x="5333" y="1479"/>
                    <a:pt x="5557" y="1255"/>
                    <a:pt x="5781" y="1255"/>
                  </a:cubicBezTo>
                  <a:cubicBezTo>
                    <a:pt x="6005" y="1255"/>
                    <a:pt x="6229" y="1479"/>
                    <a:pt x="6229" y="1703"/>
                  </a:cubicBezTo>
                  <a:lnTo>
                    <a:pt x="6229" y="2420"/>
                  </a:lnTo>
                  <a:lnTo>
                    <a:pt x="9187" y="2420"/>
                  </a:lnTo>
                  <a:lnTo>
                    <a:pt x="9187" y="1703"/>
                  </a:lnTo>
                  <a:cubicBezTo>
                    <a:pt x="9187" y="1479"/>
                    <a:pt x="9411" y="1255"/>
                    <a:pt x="9635" y="1255"/>
                  </a:cubicBezTo>
                  <a:cubicBezTo>
                    <a:pt x="9859" y="1255"/>
                    <a:pt x="10083" y="1479"/>
                    <a:pt x="10083" y="1703"/>
                  </a:cubicBezTo>
                  <a:lnTo>
                    <a:pt x="10083" y="2420"/>
                  </a:lnTo>
                  <a:lnTo>
                    <a:pt x="10845" y="2420"/>
                  </a:lnTo>
                  <a:lnTo>
                    <a:pt x="10845" y="1703"/>
                  </a:lnTo>
                  <a:cubicBezTo>
                    <a:pt x="10845" y="1479"/>
                    <a:pt x="11113" y="1255"/>
                    <a:pt x="11293" y="1255"/>
                  </a:cubicBezTo>
                  <a:cubicBezTo>
                    <a:pt x="11517" y="1255"/>
                    <a:pt x="11741" y="1479"/>
                    <a:pt x="11741" y="1703"/>
                  </a:cubicBezTo>
                  <a:lnTo>
                    <a:pt x="11741" y="2420"/>
                  </a:lnTo>
                  <a:lnTo>
                    <a:pt x="12547" y="2420"/>
                  </a:lnTo>
                  <a:lnTo>
                    <a:pt x="12547" y="1703"/>
                  </a:lnTo>
                  <a:cubicBezTo>
                    <a:pt x="12547" y="1479"/>
                    <a:pt x="12771" y="1255"/>
                    <a:pt x="12995" y="1255"/>
                  </a:cubicBezTo>
                  <a:cubicBezTo>
                    <a:pt x="13219" y="1255"/>
                    <a:pt x="13443" y="1479"/>
                    <a:pt x="13443" y="1703"/>
                  </a:cubicBezTo>
                  <a:lnTo>
                    <a:pt x="13443" y="2420"/>
                  </a:lnTo>
                  <a:lnTo>
                    <a:pt x="14071" y="2420"/>
                  </a:lnTo>
                  <a:cubicBezTo>
                    <a:pt x="14788" y="2420"/>
                    <a:pt x="15415" y="1838"/>
                    <a:pt x="15415" y="1076"/>
                  </a:cubicBezTo>
                  <a:lnTo>
                    <a:pt x="15415" y="449"/>
                  </a:lnTo>
                  <a:cubicBezTo>
                    <a:pt x="15460" y="180"/>
                    <a:pt x="15236" y="1"/>
                    <a:pt x="1501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5"/>
            <p:cNvSpPr/>
            <p:nvPr/>
          </p:nvSpPr>
          <p:spPr>
            <a:xfrm>
              <a:off x="2013667" y="1357356"/>
              <a:ext cx="128362" cy="155586"/>
            </a:xfrm>
            <a:custGeom>
              <a:rect b="b" l="l" r="r" t="t"/>
              <a:pathLst>
                <a:path extrusionOk="0" h="5378" w="4437">
                  <a:moveTo>
                    <a:pt x="2240" y="0"/>
                  </a:moveTo>
                  <a:cubicBezTo>
                    <a:pt x="2016" y="0"/>
                    <a:pt x="1792" y="224"/>
                    <a:pt x="1792" y="448"/>
                  </a:cubicBezTo>
                  <a:lnTo>
                    <a:pt x="1792" y="1344"/>
                  </a:lnTo>
                  <a:lnTo>
                    <a:pt x="627" y="986"/>
                  </a:lnTo>
                  <a:cubicBezTo>
                    <a:pt x="565" y="959"/>
                    <a:pt x="502" y="946"/>
                    <a:pt x="442" y="946"/>
                  </a:cubicBezTo>
                  <a:cubicBezTo>
                    <a:pt x="201" y="946"/>
                    <a:pt x="0" y="1147"/>
                    <a:pt x="0" y="1434"/>
                  </a:cubicBezTo>
                  <a:lnTo>
                    <a:pt x="0" y="2420"/>
                  </a:lnTo>
                  <a:cubicBezTo>
                    <a:pt x="0" y="2599"/>
                    <a:pt x="90" y="2689"/>
                    <a:pt x="224" y="2823"/>
                  </a:cubicBezTo>
                  <a:lnTo>
                    <a:pt x="1748" y="3674"/>
                  </a:lnTo>
                  <a:lnTo>
                    <a:pt x="717" y="3674"/>
                  </a:lnTo>
                  <a:cubicBezTo>
                    <a:pt x="493" y="3674"/>
                    <a:pt x="269" y="3899"/>
                    <a:pt x="269" y="4078"/>
                  </a:cubicBezTo>
                  <a:lnTo>
                    <a:pt x="269" y="5377"/>
                  </a:lnTo>
                  <a:lnTo>
                    <a:pt x="4122" y="5377"/>
                  </a:lnTo>
                  <a:lnTo>
                    <a:pt x="4122" y="4078"/>
                  </a:lnTo>
                  <a:cubicBezTo>
                    <a:pt x="4122" y="3899"/>
                    <a:pt x="3898" y="3674"/>
                    <a:pt x="3674" y="3674"/>
                  </a:cubicBezTo>
                  <a:lnTo>
                    <a:pt x="2689" y="3674"/>
                  </a:lnTo>
                  <a:lnTo>
                    <a:pt x="4212" y="2823"/>
                  </a:lnTo>
                  <a:cubicBezTo>
                    <a:pt x="4347" y="2778"/>
                    <a:pt x="4436" y="2599"/>
                    <a:pt x="4436" y="2420"/>
                  </a:cubicBezTo>
                  <a:lnTo>
                    <a:pt x="4436" y="1434"/>
                  </a:lnTo>
                  <a:cubicBezTo>
                    <a:pt x="4436" y="1137"/>
                    <a:pt x="4221" y="963"/>
                    <a:pt x="3969" y="963"/>
                  </a:cubicBezTo>
                  <a:cubicBezTo>
                    <a:pt x="3916" y="963"/>
                    <a:pt x="3863" y="971"/>
                    <a:pt x="3809" y="986"/>
                  </a:cubicBezTo>
                  <a:lnTo>
                    <a:pt x="2689" y="1344"/>
                  </a:lnTo>
                  <a:lnTo>
                    <a:pt x="2689" y="448"/>
                  </a:lnTo>
                  <a:cubicBezTo>
                    <a:pt x="2689" y="224"/>
                    <a:pt x="2465" y="0"/>
                    <a:pt x="224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65"/>
          <p:cNvGrpSpPr/>
          <p:nvPr/>
        </p:nvGrpSpPr>
        <p:grpSpPr>
          <a:xfrm>
            <a:off x="4025575" y="1374193"/>
            <a:ext cx="447258" cy="448560"/>
            <a:chOff x="4025575" y="1374193"/>
            <a:chExt cx="447258" cy="448560"/>
          </a:xfrm>
        </p:grpSpPr>
        <p:sp>
          <p:nvSpPr>
            <p:cNvPr id="1644" name="Google Shape;1644;p65"/>
            <p:cNvSpPr/>
            <p:nvPr/>
          </p:nvSpPr>
          <p:spPr>
            <a:xfrm>
              <a:off x="4046317" y="1461041"/>
              <a:ext cx="405772" cy="265780"/>
            </a:xfrm>
            <a:custGeom>
              <a:rect b="b" l="l" r="r" t="t"/>
              <a:pathLst>
                <a:path extrusionOk="0" h="9187" w="14026">
                  <a:moveTo>
                    <a:pt x="1345" y="1"/>
                  </a:moveTo>
                  <a:cubicBezTo>
                    <a:pt x="628" y="1"/>
                    <a:pt x="0" y="628"/>
                    <a:pt x="0" y="1345"/>
                  </a:cubicBezTo>
                  <a:lnTo>
                    <a:pt x="0" y="9187"/>
                  </a:lnTo>
                  <a:lnTo>
                    <a:pt x="14026" y="9187"/>
                  </a:lnTo>
                  <a:lnTo>
                    <a:pt x="14026" y="1345"/>
                  </a:lnTo>
                  <a:cubicBezTo>
                    <a:pt x="14026" y="628"/>
                    <a:pt x="13398" y="1"/>
                    <a:pt x="12681" y="1"/>
                  </a:cubicBezTo>
                  <a:lnTo>
                    <a:pt x="12502" y="1"/>
                  </a:lnTo>
                  <a:lnTo>
                    <a:pt x="12502" y="5781"/>
                  </a:lnTo>
                  <a:cubicBezTo>
                    <a:pt x="12502" y="6498"/>
                    <a:pt x="11920" y="7126"/>
                    <a:pt x="11158" y="7126"/>
                  </a:cubicBezTo>
                  <a:lnTo>
                    <a:pt x="2868" y="7126"/>
                  </a:lnTo>
                  <a:cubicBezTo>
                    <a:pt x="2151" y="7126"/>
                    <a:pt x="1524" y="6498"/>
                    <a:pt x="1524" y="5781"/>
                  </a:cubicBezTo>
                  <a:lnTo>
                    <a:pt x="15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4025575" y="1752714"/>
              <a:ext cx="447258" cy="70040"/>
            </a:xfrm>
            <a:custGeom>
              <a:rect b="b" l="l" r="r" t="t"/>
              <a:pathLst>
                <a:path extrusionOk="0" h="2421" w="15460">
                  <a:moveTo>
                    <a:pt x="448" y="1"/>
                  </a:moveTo>
                  <a:cubicBezTo>
                    <a:pt x="224" y="1"/>
                    <a:pt x="0" y="225"/>
                    <a:pt x="0" y="449"/>
                  </a:cubicBezTo>
                  <a:lnTo>
                    <a:pt x="0" y="1076"/>
                  </a:lnTo>
                  <a:cubicBezTo>
                    <a:pt x="0" y="1793"/>
                    <a:pt x="628" y="2421"/>
                    <a:pt x="1345" y="2421"/>
                  </a:cubicBezTo>
                  <a:lnTo>
                    <a:pt x="1972" y="2421"/>
                  </a:lnTo>
                  <a:lnTo>
                    <a:pt x="1972" y="1704"/>
                  </a:lnTo>
                  <a:cubicBezTo>
                    <a:pt x="1972" y="1480"/>
                    <a:pt x="2196" y="1256"/>
                    <a:pt x="2420" y="1256"/>
                  </a:cubicBezTo>
                  <a:cubicBezTo>
                    <a:pt x="2644" y="1256"/>
                    <a:pt x="2868" y="1480"/>
                    <a:pt x="2868" y="1704"/>
                  </a:cubicBezTo>
                  <a:lnTo>
                    <a:pt x="2868" y="2421"/>
                  </a:lnTo>
                  <a:lnTo>
                    <a:pt x="3675" y="2421"/>
                  </a:lnTo>
                  <a:lnTo>
                    <a:pt x="3675" y="1704"/>
                  </a:lnTo>
                  <a:cubicBezTo>
                    <a:pt x="3675" y="1480"/>
                    <a:pt x="3899" y="1256"/>
                    <a:pt x="4123" y="1256"/>
                  </a:cubicBezTo>
                  <a:cubicBezTo>
                    <a:pt x="4347" y="1256"/>
                    <a:pt x="4571" y="1480"/>
                    <a:pt x="4571" y="1704"/>
                  </a:cubicBezTo>
                  <a:lnTo>
                    <a:pt x="4571" y="2421"/>
                  </a:lnTo>
                  <a:lnTo>
                    <a:pt x="5333" y="2421"/>
                  </a:lnTo>
                  <a:lnTo>
                    <a:pt x="5333" y="1704"/>
                  </a:lnTo>
                  <a:cubicBezTo>
                    <a:pt x="5333" y="1480"/>
                    <a:pt x="5557" y="1256"/>
                    <a:pt x="5781" y="1256"/>
                  </a:cubicBezTo>
                  <a:cubicBezTo>
                    <a:pt x="6005" y="1256"/>
                    <a:pt x="6229" y="1480"/>
                    <a:pt x="6229" y="1704"/>
                  </a:cubicBezTo>
                  <a:lnTo>
                    <a:pt x="6229" y="2421"/>
                  </a:lnTo>
                  <a:lnTo>
                    <a:pt x="9186" y="2421"/>
                  </a:lnTo>
                  <a:lnTo>
                    <a:pt x="9186" y="1704"/>
                  </a:lnTo>
                  <a:cubicBezTo>
                    <a:pt x="9186" y="1480"/>
                    <a:pt x="9410" y="1256"/>
                    <a:pt x="9634" y="1256"/>
                  </a:cubicBezTo>
                  <a:cubicBezTo>
                    <a:pt x="9858" y="1256"/>
                    <a:pt x="10082" y="1480"/>
                    <a:pt x="10082" y="1704"/>
                  </a:cubicBezTo>
                  <a:lnTo>
                    <a:pt x="10082" y="2421"/>
                  </a:lnTo>
                  <a:lnTo>
                    <a:pt x="10889" y="2421"/>
                  </a:lnTo>
                  <a:lnTo>
                    <a:pt x="10889" y="1704"/>
                  </a:lnTo>
                  <a:cubicBezTo>
                    <a:pt x="10889" y="1480"/>
                    <a:pt x="11113" y="1256"/>
                    <a:pt x="11337" y="1256"/>
                  </a:cubicBezTo>
                  <a:cubicBezTo>
                    <a:pt x="11561" y="1256"/>
                    <a:pt x="11785" y="1480"/>
                    <a:pt x="11785" y="1704"/>
                  </a:cubicBezTo>
                  <a:lnTo>
                    <a:pt x="11785" y="2421"/>
                  </a:lnTo>
                  <a:lnTo>
                    <a:pt x="12547" y="2421"/>
                  </a:lnTo>
                  <a:lnTo>
                    <a:pt x="12547" y="1704"/>
                  </a:lnTo>
                  <a:cubicBezTo>
                    <a:pt x="12547" y="1480"/>
                    <a:pt x="12771" y="1256"/>
                    <a:pt x="12995" y="1256"/>
                  </a:cubicBezTo>
                  <a:cubicBezTo>
                    <a:pt x="13219" y="1256"/>
                    <a:pt x="13443" y="1480"/>
                    <a:pt x="13443" y="1704"/>
                  </a:cubicBezTo>
                  <a:lnTo>
                    <a:pt x="13443" y="2421"/>
                  </a:lnTo>
                  <a:lnTo>
                    <a:pt x="14070" y="2421"/>
                  </a:lnTo>
                  <a:cubicBezTo>
                    <a:pt x="14787" y="2421"/>
                    <a:pt x="15415" y="1793"/>
                    <a:pt x="15415" y="1076"/>
                  </a:cubicBezTo>
                  <a:lnTo>
                    <a:pt x="15415" y="449"/>
                  </a:lnTo>
                  <a:cubicBezTo>
                    <a:pt x="15460" y="225"/>
                    <a:pt x="15236" y="1"/>
                    <a:pt x="1501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4251142" y="1375495"/>
              <a:ext cx="130937" cy="29856"/>
            </a:xfrm>
            <a:custGeom>
              <a:rect b="b" l="l" r="r" t="t"/>
              <a:pathLst>
                <a:path extrusionOk="0" h="1032" w="4526">
                  <a:moveTo>
                    <a:pt x="0" y="0"/>
                  </a:moveTo>
                  <a:lnTo>
                    <a:pt x="269" y="1031"/>
                  </a:lnTo>
                  <a:lnTo>
                    <a:pt x="4526" y="1031"/>
                  </a:lnTo>
                  <a:lnTo>
                    <a:pt x="4526" y="449"/>
                  </a:lnTo>
                  <a:cubicBezTo>
                    <a:pt x="4526" y="224"/>
                    <a:pt x="4302" y="0"/>
                    <a:pt x="40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4178527" y="1516789"/>
              <a:ext cx="24677" cy="25950"/>
            </a:xfrm>
            <a:custGeom>
              <a:rect b="b" l="l" r="r" t="t"/>
              <a:pathLst>
                <a:path extrusionOk="0" h="897" w="853">
                  <a:moveTo>
                    <a:pt x="852" y="1"/>
                  </a:moveTo>
                  <a:lnTo>
                    <a:pt x="852" y="1"/>
                  </a:lnTo>
                  <a:cubicBezTo>
                    <a:pt x="494" y="90"/>
                    <a:pt x="225" y="270"/>
                    <a:pt x="1" y="449"/>
                  </a:cubicBezTo>
                  <a:cubicBezTo>
                    <a:pt x="270" y="628"/>
                    <a:pt x="539" y="762"/>
                    <a:pt x="852" y="897"/>
                  </a:cubicBezTo>
                  <a:cubicBezTo>
                    <a:pt x="763" y="628"/>
                    <a:pt x="718" y="314"/>
                    <a:pt x="85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5"/>
            <p:cNvSpPr/>
            <p:nvPr/>
          </p:nvSpPr>
          <p:spPr>
            <a:xfrm>
              <a:off x="4227795" y="1509007"/>
              <a:ext cx="42816" cy="41515"/>
            </a:xfrm>
            <a:custGeom>
              <a:rect b="b" l="l" r="r" t="t"/>
              <a:pathLst>
                <a:path extrusionOk="0" h="1435" w="1480">
                  <a:moveTo>
                    <a:pt x="762" y="1"/>
                  </a:moveTo>
                  <a:cubicBezTo>
                    <a:pt x="359" y="1"/>
                    <a:pt x="1" y="314"/>
                    <a:pt x="1" y="718"/>
                  </a:cubicBezTo>
                  <a:cubicBezTo>
                    <a:pt x="1" y="1121"/>
                    <a:pt x="359" y="1435"/>
                    <a:pt x="762" y="1435"/>
                  </a:cubicBezTo>
                  <a:cubicBezTo>
                    <a:pt x="1166" y="1435"/>
                    <a:pt x="1479" y="1121"/>
                    <a:pt x="1479" y="718"/>
                  </a:cubicBezTo>
                  <a:cubicBezTo>
                    <a:pt x="1479" y="314"/>
                    <a:pt x="1166" y="1"/>
                    <a:pt x="76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5"/>
            <p:cNvSpPr/>
            <p:nvPr/>
          </p:nvSpPr>
          <p:spPr>
            <a:xfrm>
              <a:off x="4116299" y="1374193"/>
              <a:ext cx="265780" cy="267082"/>
            </a:xfrm>
            <a:custGeom>
              <a:rect b="b" l="l" r="r" t="t"/>
              <a:pathLst>
                <a:path extrusionOk="0" h="9232" w="9187">
                  <a:moveTo>
                    <a:pt x="4611" y="3765"/>
                  </a:moveTo>
                  <a:cubicBezTo>
                    <a:pt x="5916" y="3765"/>
                    <a:pt x="7215" y="4213"/>
                    <a:pt x="8067" y="5109"/>
                  </a:cubicBezTo>
                  <a:cubicBezTo>
                    <a:pt x="8246" y="5243"/>
                    <a:pt x="8246" y="5557"/>
                    <a:pt x="8067" y="5691"/>
                  </a:cubicBezTo>
                  <a:cubicBezTo>
                    <a:pt x="7215" y="6588"/>
                    <a:pt x="5916" y="7036"/>
                    <a:pt x="4611" y="7036"/>
                  </a:cubicBezTo>
                  <a:cubicBezTo>
                    <a:pt x="3306" y="7036"/>
                    <a:pt x="1995" y="6588"/>
                    <a:pt x="1121" y="5691"/>
                  </a:cubicBezTo>
                  <a:cubicBezTo>
                    <a:pt x="987" y="5557"/>
                    <a:pt x="987" y="5243"/>
                    <a:pt x="1121" y="5109"/>
                  </a:cubicBezTo>
                  <a:cubicBezTo>
                    <a:pt x="1995" y="4213"/>
                    <a:pt x="3306" y="3765"/>
                    <a:pt x="4611" y="3765"/>
                  </a:cubicBezTo>
                  <a:close/>
                  <a:moveTo>
                    <a:pt x="449" y="1"/>
                  </a:moveTo>
                  <a:cubicBezTo>
                    <a:pt x="225" y="1"/>
                    <a:pt x="1" y="225"/>
                    <a:pt x="1" y="449"/>
                  </a:cubicBezTo>
                  <a:lnTo>
                    <a:pt x="1" y="8783"/>
                  </a:lnTo>
                  <a:cubicBezTo>
                    <a:pt x="1" y="9007"/>
                    <a:pt x="180" y="9231"/>
                    <a:pt x="449" y="9231"/>
                  </a:cubicBezTo>
                  <a:lnTo>
                    <a:pt x="8739" y="9231"/>
                  </a:lnTo>
                  <a:cubicBezTo>
                    <a:pt x="8963" y="9231"/>
                    <a:pt x="9187" y="9007"/>
                    <a:pt x="9187" y="8783"/>
                  </a:cubicBezTo>
                  <a:lnTo>
                    <a:pt x="9187" y="1972"/>
                  </a:lnTo>
                  <a:lnTo>
                    <a:pt x="4616" y="1972"/>
                  </a:lnTo>
                  <a:cubicBezTo>
                    <a:pt x="4392" y="1972"/>
                    <a:pt x="4213" y="1838"/>
                    <a:pt x="4168" y="1614"/>
                  </a:cubicBezTo>
                  <a:lnTo>
                    <a:pt x="372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5"/>
            <p:cNvSpPr/>
            <p:nvPr/>
          </p:nvSpPr>
          <p:spPr>
            <a:xfrm>
              <a:off x="4295202" y="1516789"/>
              <a:ext cx="24677" cy="27252"/>
            </a:xfrm>
            <a:custGeom>
              <a:rect b="b" l="l" r="r" t="t"/>
              <a:pathLst>
                <a:path extrusionOk="0" h="942" w="853">
                  <a:moveTo>
                    <a:pt x="1" y="1"/>
                  </a:moveTo>
                  <a:cubicBezTo>
                    <a:pt x="90" y="270"/>
                    <a:pt x="90" y="628"/>
                    <a:pt x="1" y="942"/>
                  </a:cubicBezTo>
                  <a:cubicBezTo>
                    <a:pt x="314" y="762"/>
                    <a:pt x="628" y="673"/>
                    <a:pt x="852" y="449"/>
                  </a:cubicBezTo>
                  <a:cubicBezTo>
                    <a:pt x="538" y="270"/>
                    <a:pt x="270" y="90"/>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65"/>
          <p:cNvGrpSpPr/>
          <p:nvPr/>
        </p:nvGrpSpPr>
        <p:grpSpPr>
          <a:xfrm>
            <a:off x="3276288" y="1422912"/>
            <a:ext cx="449861" cy="390786"/>
            <a:chOff x="3276288" y="1422912"/>
            <a:chExt cx="449861" cy="390786"/>
          </a:xfrm>
        </p:grpSpPr>
        <p:sp>
          <p:nvSpPr>
            <p:cNvPr id="1652" name="Google Shape;1652;p65"/>
            <p:cNvSpPr/>
            <p:nvPr/>
          </p:nvSpPr>
          <p:spPr>
            <a:xfrm>
              <a:off x="3442230" y="1580320"/>
              <a:ext cx="25950" cy="24012"/>
            </a:xfrm>
            <a:custGeom>
              <a:rect b="b" l="l" r="r" t="t"/>
              <a:pathLst>
                <a:path extrusionOk="0" h="830" w="897">
                  <a:moveTo>
                    <a:pt x="448" y="0"/>
                  </a:moveTo>
                  <a:cubicBezTo>
                    <a:pt x="314" y="0"/>
                    <a:pt x="0" y="359"/>
                    <a:pt x="0" y="717"/>
                  </a:cubicBezTo>
                  <a:lnTo>
                    <a:pt x="0" y="762"/>
                  </a:lnTo>
                  <a:cubicBezTo>
                    <a:pt x="67" y="807"/>
                    <a:pt x="258" y="829"/>
                    <a:pt x="443" y="829"/>
                  </a:cubicBezTo>
                  <a:cubicBezTo>
                    <a:pt x="627" y="829"/>
                    <a:pt x="807" y="807"/>
                    <a:pt x="851" y="762"/>
                  </a:cubicBezTo>
                  <a:lnTo>
                    <a:pt x="851" y="717"/>
                  </a:lnTo>
                  <a:cubicBezTo>
                    <a:pt x="896" y="359"/>
                    <a:pt x="627" y="0"/>
                    <a:pt x="44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3536860" y="1580320"/>
              <a:ext cx="24648" cy="24012"/>
            </a:xfrm>
            <a:custGeom>
              <a:rect b="b" l="l" r="r" t="t"/>
              <a:pathLst>
                <a:path extrusionOk="0" h="830" w="852">
                  <a:moveTo>
                    <a:pt x="448" y="0"/>
                  </a:moveTo>
                  <a:cubicBezTo>
                    <a:pt x="269" y="0"/>
                    <a:pt x="0" y="359"/>
                    <a:pt x="0" y="717"/>
                  </a:cubicBezTo>
                  <a:lnTo>
                    <a:pt x="0" y="762"/>
                  </a:lnTo>
                  <a:cubicBezTo>
                    <a:pt x="45" y="807"/>
                    <a:pt x="224" y="829"/>
                    <a:pt x="403" y="829"/>
                  </a:cubicBezTo>
                  <a:cubicBezTo>
                    <a:pt x="583" y="829"/>
                    <a:pt x="762" y="807"/>
                    <a:pt x="807" y="762"/>
                  </a:cubicBezTo>
                  <a:lnTo>
                    <a:pt x="807" y="717"/>
                  </a:lnTo>
                  <a:cubicBezTo>
                    <a:pt x="852" y="359"/>
                    <a:pt x="538" y="0"/>
                    <a:pt x="44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3383878" y="1477907"/>
              <a:ext cx="238557" cy="280042"/>
            </a:xfrm>
            <a:custGeom>
              <a:rect b="b" l="l" r="r" t="t"/>
              <a:pathLst>
                <a:path extrusionOk="0" h="9680" w="8246">
                  <a:moveTo>
                    <a:pt x="2465" y="2644"/>
                  </a:moveTo>
                  <a:cubicBezTo>
                    <a:pt x="3317" y="2644"/>
                    <a:pt x="3809" y="3585"/>
                    <a:pt x="3809" y="4257"/>
                  </a:cubicBezTo>
                  <a:cubicBezTo>
                    <a:pt x="3809" y="4661"/>
                    <a:pt x="3675" y="4974"/>
                    <a:pt x="3317" y="5153"/>
                  </a:cubicBezTo>
                  <a:cubicBezTo>
                    <a:pt x="3137" y="5243"/>
                    <a:pt x="2868" y="5333"/>
                    <a:pt x="2465" y="5333"/>
                  </a:cubicBezTo>
                  <a:cubicBezTo>
                    <a:pt x="2151" y="5333"/>
                    <a:pt x="1883" y="5243"/>
                    <a:pt x="1659" y="5153"/>
                  </a:cubicBezTo>
                  <a:cubicBezTo>
                    <a:pt x="1300" y="4974"/>
                    <a:pt x="1121" y="4661"/>
                    <a:pt x="1121" y="4257"/>
                  </a:cubicBezTo>
                  <a:cubicBezTo>
                    <a:pt x="1121" y="3585"/>
                    <a:pt x="1659" y="2644"/>
                    <a:pt x="2465" y="2644"/>
                  </a:cubicBezTo>
                  <a:close/>
                  <a:moveTo>
                    <a:pt x="5736" y="2644"/>
                  </a:moveTo>
                  <a:cubicBezTo>
                    <a:pt x="6543" y="2644"/>
                    <a:pt x="7081" y="3585"/>
                    <a:pt x="7081" y="4257"/>
                  </a:cubicBezTo>
                  <a:cubicBezTo>
                    <a:pt x="7081" y="4661"/>
                    <a:pt x="6901" y="4974"/>
                    <a:pt x="6543" y="5153"/>
                  </a:cubicBezTo>
                  <a:cubicBezTo>
                    <a:pt x="6319" y="5243"/>
                    <a:pt x="6095" y="5333"/>
                    <a:pt x="5736" y="5333"/>
                  </a:cubicBezTo>
                  <a:cubicBezTo>
                    <a:pt x="5378" y="5333"/>
                    <a:pt x="5109" y="5243"/>
                    <a:pt x="4885" y="5153"/>
                  </a:cubicBezTo>
                  <a:cubicBezTo>
                    <a:pt x="4571" y="4974"/>
                    <a:pt x="4392" y="4661"/>
                    <a:pt x="4392" y="4257"/>
                  </a:cubicBezTo>
                  <a:cubicBezTo>
                    <a:pt x="4392" y="3585"/>
                    <a:pt x="4885" y="2644"/>
                    <a:pt x="5736" y="2644"/>
                  </a:cubicBezTo>
                  <a:close/>
                  <a:moveTo>
                    <a:pt x="4190" y="5870"/>
                  </a:moveTo>
                  <a:cubicBezTo>
                    <a:pt x="4302" y="5870"/>
                    <a:pt x="4414" y="5915"/>
                    <a:pt x="4482" y="6005"/>
                  </a:cubicBezTo>
                  <a:lnTo>
                    <a:pt x="5019" y="6498"/>
                  </a:lnTo>
                  <a:cubicBezTo>
                    <a:pt x="5109" y="6632"/>
                    <a:pt x="5109" y="6946"/>
                    <a:pt x="4930" y="7125"/>
                  </a:cubicBezTo>
                  <a:cubicBezTo>
                    <a:pt x="4862" y="7192"/>
                    <a:pt x="4750" y="7226"/>
                    <a:pt x="4638" y="7226"/>
                  </a:cubicBezTo>
                  <a:cubicBezTo>
                    <a:pt x="4526" y="7226"/>
                    <a:pt x="4414" y="7192"/>
                    <a:pt x="4347" y="7125"/>
                  </a:cubicBezTo>
                  <a:lnTo>
                    <a:pt x="4168" y="6946"/>
                  </a:lnTo>
                  <a:lnTo>
                    <a:pt x="3989" y="7125"/>
                  </a:lnTo>
                  <a:cubicBezTo>
                    <a:pt x="3899" y="7192"/>
                    <a:pt x="3787" y="7226"/>
                    <a:pt x="3675" y="7226"/>
                  </a:cubicBezTo>
                  <a:cubicBezTo>
                    <a:pt x="3563" y="7226"/>
                    <a:pt x="3451" y="7192"/>
                    <a:pt x="3361" y="7125"/>
                  </a:cubicBezTo>
                  <a:cubicBezTo>
                    <a:pt x="3182" y="6946"/>
                    <a:pt x="3182" y="6677"/>
                    <a:pt x="3361" y="6498"/>
                  </a:cubicBezTo>
                  <a:lnTo>
                    <a:pt x="3899" y="6005"/>
                  </a:lnTo>
                  <a:cubicBezTo>
                    <a:pt x="3966" y="5915"/>
                    <a:pt x="4078" y="5870"/>
                    <a:pt x="4190" y="5870"/>
                  </a:cubicBezTo>
                  <a:close/>
                  <a:moveTo>
                    <a:pt x="4168" y="0"/>
                  </a:moveTo>
                  <a:cubicBezTo>
                    <a:pt x="1838" y="0"/>
                    <a:pt x="1" y="1838"/>
                    <a:pt x="1" y="4123"/>
                  </a:cubicBezTo>
                  <a:cubicBezTo>
                    <a:pt x="1" y="5109"/>
                    <a:pt x="359" y="6005"/>
                    <a:pt x="897" y="6677"/>
                  </a:cubicBezTo>
                  <a:cubicBezTo>
                    <a:pt x="942" y="6722"/>
                    <a:pt x="1031" y="6811"/>
                    <a:pt x="1031" y="6946"/>
                  </a:cubicBezTo>
                  <a:lnTo>
                    <a:pt x="1031" y="7260"/>
                  </a:lnTo>
                  <a:cubicBezTo>
                    <a:pt x="1031" y="7932"/>
                    <a:pt x="1569" y="8514"/>
                    <a:pt x="2241" y="8514"/>
                  </a:cubicBezTo>
                  <a:lnTo>
                    <a:pt x="2241" y="8783"/>
                  </a:lnTo>
                  <a:cubicBezTo>
                    <a:pt x="2241" y="9276"/>
                    <a:pt x="2644" y="9679"/>
                    <a:pt x="3137" y="9679"/>
                  </a:cubicBezTo>
                  <a:lnTo>
                    <a:pt x="3272" y="9679"/>
                  </a:lnTo>
                  <a:cubicBezTo>
                    <a:pt x="3496" y="9679"/>
                    <a:pt x="3720" y="9455"/>
                    <a:pt x="3720" y="9231"/>
                  </a:cubicBezTo>
                  <a:lnTo>
                    <a:pt x="3720" y="8962"/>
                  </a:lnTo>
                  <a:cubicBezTo>
                    <a:pt x="3720" y="8738"/>
                    <a:pt x="3854" y="8514"/>
                    <a:pt x="4168" y="8514"/>
                  </a:cubicBezTo>
                  <a:cubicBezTo>
                    <a:pt x="4437" y="8514"/>
                    <a:pt x="4661" y="8693"/>
                    <a:pt x="4661" y="8962"/>
                  </a:cubicBezTo>
                  <a:lnTo>
                    <a:pt x="4661" y="9231"/>
                  </a:lnTo>
                  <a:cubicBezTo>
                    <a:pt x="4661" y="9455"/>
                    <a:pt x="4885" y="9679"/>
                    <a:pt x="5109" y="9679"/>
                  </a:cubicBezTo>
                  <a:lnTo>
                    <a:pt x="5199" y="9679"/>
                  </a:lnTo>
                  <a:cubicBezTo>
                    <a:pt x="5736" y="9679"/>
                    <a:pt x="6095" y="9276"/>
                    <a:pt x="6095" y="8783"/>
                  </a:cubicBezTo>
                  <a:lnTo>
                    <a:pt x="6095" y="8514"/>
                  </a:lnTo>
                  <a:cubicBezTo>
                    <a:pt x="6767" y="8514"/>
                    <a:pt x="7349" y="7932"/>
                    <a:pt x="7349" y="7260"/>
                  </a:cubicBezTo>
                  <a:lnTo>
                    <a:pt x="7349" y="6946"/>
                  </a:lnTo>
                  <a:cubicBezTo>
                    <a:pt x="7349" y="6811"/>
                    <a:pt x="7394" y="6722"/>
                    <a:pt x="7439" y="6677"/>
                  </a:cubicBezTo>
                  <a:cubicBezTo>
                    <a:pt x="7932" y="5915"/>
                    <a:pt x="8246" y="5019"/>
                    <a:pt x="8246" y="4078"/>
                  </a:cubicBezTo>
                  <a:cubicBezTo>
                    <a:pt x="8246" y="1838"/>
                    <a:pt x="6408" y="0"/>
                    <a:pt x="416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3278891" y="1569934"/>
              <a:ext cx="75189" cy="89480"/>
            </a:xfrm>
            <a:custGeom>
              <a:rect b="b" l="l" r="r" t="t"/>
              <a:pathLst>
                <a:path extrusionOk="0" h="3093" w="2599">
                  <a:moveTo>
                    <a:pt x="1300" y="897"/>
                  </a:moveTo>
                  <a:cubicBezTo>
                    <a:pt x="1524" y="897"/>
                    <a:pt x="1658" y="1076"/>
                    <a:pt x="1658" y="1300"/>
                  </a:cubicBezTo>
                  <a:lnTo>
                    <a:pt x="1658" y="1793"/>
                  </a:lnTo>
                  <a:cubicBezTo>
                    <a:pt x="1658" y="2017"/>
                    <a:pt x="1524" y="2197"/>
                    <a:pt x="1300" y="2197"/>
                  </a:cubicBezTo>
                  <a:cubicBezTo>
                    <a:pt x="1075" y="2197"/>
                    <a:pt x="896" y="2017"/>
                    <a:pt x="896" y="1793"/>
                  </a:cubicBezTo>
                  <a:lnTo>
                    <a:pt x="896" y="1300"/>
                  </a:lnTo>
                  <a:cubicBezTo>
                    <a:pt x="896" y="1076"/>
                    <a:pt x="1075" y="897"/>
                    <a:pt x="1300" y="897"/>
                  </a:cubicBezTo>
                  <a:close/>
                  <a:moveTo>
                    <a:pt x="1300" y="1"/>
                  </a:moveTo>
                  <a:cubicBezTo>
                    <a:pt x="583" y="1"/>
                    <a:pt x="0" y="583"/>
                    <a:pt x="0" y="1300"/>
                  </a:cubicBezTo>
                  <a:lnTo>
                    <a:pt x="0" y="1793"/>
                  </a:lnTo>
                  <a:cubicBezTo>
                    <a:pt x="0" y="2510"/>
                    <a:pt x="583" y="3093"/>
                    <a:pt x="1300" y="3093"/>
                  </a:cubicBezTo>
                  <a:cubicBezTo>
                    <a:pt x="2016" y="3093"/>
                    <a:pt x="2599" y="2510"/>
                    <a:pt x="2599" y="1793"/>
                  </a:cubicBezTo>
                  <a:lnTo>
                    <a:pt x="2599" y="1300"/>
                  </a:lnTo>
                  <a:cubicBezTo>
                    <a:pt x="2599" y="583"/>
                    <a:pt x="2016" y="1"/>
                    <a:pt x="130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3595183" y="1717737"/>
              <a:ext cx="76520" cy="89452"/>
            </a:xfrm>
            <a:custGeom>
              <a:rect b="b" l="l" r="r" t="t"/>
              <a:pathLst>
                <a:path extrusionOk="0" h="3092" w="2645">
                  <a:moveTo>
                    <a:pt x="1300" y="896"/>
                  </a:moveTo>
                  <a:cubicBezTo>
                    <a:pt x="1524" y="896"/>
                    <a:pt x="1659" y="1031"/>
                    <a:pt x="1659" y="1300"/>
                  </a:cubicBezTo>
                  <a:lnTo>
                    <a:pt x="1659" y="1793"/>
                  </a:lnTo>
                  <a:cubicBezTo>
                    <a:pt x="1659" y="2017"/>
                    <a:pt x="1524" y="2196"/>
                    <a:pt x="1300" y="2196"/>
                  </a:cubicBezTo>
                  <a:cubicBezTo>
                    <a:pt x="1076" y="2196"/>
                    <a:pt x="897" y="2017"/>
                    <a:pt x="897" y="1793"/>
                  </a:cubicBezTo>
                  <a:lnTo>
                    <a:pt x="897" y="1300"/>
                  </a:lnTo>
                  <a:cubicBezTo>
                    <a:pt x="897" y="1031"/>
                    <a:pt x="1076" y="896"/>
                    <a:pt x="1300" y="896"/>
                  </a:cubicBezTo>
                  <a:close/>
                  <a:moveTo>
                    <a:pt x="1300" y="0"/>
                  </a:moveTo>
                  <a:cubicBezTo>
                    <a:pt x="538" y="0"/>
                    <a:pt x="1" y="538"/>
                    <a:pt x="1" y="1300"/>
                  </a:cubicBezTo>
                  <a:lnTo>
                    <a:pt x="1" y="1793"/>
                  </a:lnTo>
                  <a:cubicBezTo>
                    <a:pt x="1" y="2509"/>
                    <a:pt x="538" y="3092"/>
                    <a:pt x="1300" y="3092"/>
                  </a:cubicBezTo>
                  <a:cubicBezTo>
                    <a:pt x="2017" y="3092"/>
                    <a:pt x="2555" y="2509"/>
                    <a:pt x="2555" y="1793"/>
                  </a:cubicBezTo>
                  <a:lnTo>
                    <a:pt x="2555" y="1300"/>
                  </a:lnTo>
                  <a:cubicBezTo>
                    <a:pt x="2644" y="538"/>
                    <a:pt x="2017" y="0"/>
                    <a:pt x="130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3276288" y="1430694"/>
              <a:ext cx="42816" cy="88728"/>
            </a:xfrm>
            <a:custGeom>
              <a:rect b="b" l="l" r="r" t="t"/>
              <a:pathLst>
                <a:path extrusionOk="0" h="3067" w="1480">
                  <a:moveTo>
                    <a:pt x="1055" y="1"/>
                  </a:moveTo>
                  <a:cubicBezTo>
                    <a:pt x="978" y="1"/>
                    <a:pt x="894" y="21"/>
                    <a:pt x="807" y="64"/>
                  </a:cubicBezTo>
                  <a:lnTo>
                    <a:pt x="314" y="288"/>
                  </a:lnTo>
                  <a:cubicBezTo>
                    <a:pt x="90" y="378"/>
                    <a:pt x="0" y="691"/>
                    <a:pt x="90" y="915"/>
                  </a:cubicBezTo>
                  <a:cubicBezTo>
                    <a:pt x="180" y="1005"/>
                    <a:pt x="359" y="1139"/>
                    <a:pt x="583" y="1139"/>
                  </a:cubicBezTo>
                  <a:lnTo>
                    <a:pt x="583" y="2618"/>
                  </a:lnTo>
                  <a:cubicBezTo>
                    <a:pt x="583" y="2842"/>
                    <a:pt x="807" y="3066"/>
                    <a:pt x="1031" y="3066"/>
                  </a:cubicBezTo>
                  <a:cubicBezTo>
                    <a:pt x="1255" y="3066"/>
                    <a:pt x="1479" y="2842"/>
                    <a:pt x="1479" y="2618"/>
                  </a:cubicBezTo>
                  <a:lnTo>
                    <a:pt x="1479" y="467"/>
                  </a:lnTo>
                  <a:cubicBezTo>
                    <a:pt x="1479" y="196"/>
                    <a:pt x="1299" y="1"/>
                    <a:pt x="105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3330734" y="1430694"/>
              <a:ext cx="44089" cy="88728"/>
            </a:xfrm>
            <a:custGeom>
              <a:rect b="b" l="l" r="r" t="t"/>
              <a:pathLst>
                <a:path extrusionOk="0" h="3067" w="1524">
                  <a:moveTo>
                    <a:pt x="1081" y="1"/>
                  </a:moveTo>
                  <a:cubicBezTo>
                    <a:pt x="1006" y="1"/>
                    <a:pt x="928" y="21"/>
                    <a:pt x="852" y="64"/>
                  </a:cubicBezTo>
                  <a:lnTo>
                    <a:pt x="359" y="288"/>
                  </a:lnTo>
                  <a:cubicBezTo>
                    <a:pt x="135" y="378"/>
                    <a:pt x="0" y="691"/>
                    <a:pt x="135" y="915"/>
                  </a:cubicBezTo>
                  <a:cubicBezTo>
                    <a:pt x="269" y="1005"/>
                    <a:pt x="449" y="1139"/>
                    <a:pt x="628" y="1139"/>
                  </a:cubicBezTo>
                  <a:lnTo>
                    <a:pt x="628" y="2618"/>
                  </a:lnTo>
                  <a:cubicBezTo>
                    <a:pt x="628" y="2842"/>
                    <a:pt x="852" y="3066"/>
                    <a:pt x="1076" y="3066"/>
                  </a:cubicBezTo>
                  <a:cubicBezTo>
                    <a:pt x="1300" y="3066"/>
                    <a:pt x="1524" y="2842"/>
                    <a:pt x="1524" y="2618"/>
                  </a:cubicBezTo>
                  <a:lnTo>
                    <a:pt x="1524" y="467"/>
                  </a:lnTo>
                  <a:cubicBezTo>
                    <a:pt x="1524" y="196"/>
                    <a:pt x="1318" y="1"/>
                    <a:pt x="108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3276288" y="1723668"/>
              <a:ext cx="42498" cy="90030"/>
            </a:xfrm>
            <a:custGeom>
              <a:rect b="b" l="l" r="r" t="t"/>
              <a:pathLst>
                <a:path extrusionOk="0" h="3112" w="1469">
                  <a:moveTo>
                    <a:pt x="1036" y="1"/>
                  </a:moveTo>
                  <a:cubicBezTo>
                    <a:pt x="961" y="1"/>
                    <a:pt x="883" y="21"/>
                    <a:pt x="807" y="64"/>
                  </a:cubicBezTo>
                  <a:lnTo>
                    <a:pt x="314" y="288"/>
                  </a:lnTo>
                  <a:cubicBezTo>
                    <a:pt x="90" y="422"/>
                    <a:pt x="0" y="691"/>
                    <a:pt x="90" y="915"/>
                  </a:cubicBezTo>
                  <a:cubicBezTo>
                    <a:pt x="164" y="1064"/>
                    <a:pt x="300" y="1151"/>
                    <a:pt x="446" y="1151"/>
                  </a:cubicBezTo>
                  <a:cubicBezTo>
                    <a:pt x="477" y="1151"/>
                    <a:pt x="507" y="1147"/>
                    <a:pt x="538" y="1139"/>
                  </a:cubicBezTo>
                  <a:lnTo>
                    <a:pt x="538" y="2663"/>
                  </a:lnTo>
                  <a:cubicBezTo>
                    <a:pt x="538" y="2887"/>
                    <a:pt x="762" y="3111"/>
                    <a:pt x="986" y="3111"/>
                  </a:cubicBezTo>
                  <a:cubicBezTo>
                    <a:pt x="1210" y="3111"/>
                    <a:pt x="1434" y="2887"/>
                    <a:pt x="1434" y="2663"/>
                  </a:cubicBezTo>
                  <a:lnTo>
                    <a:pt x="1434" y="467"/>
                  </a:lnTo>
                  <a:cubicBezTo>
                    <a:pt x="1468" y="195"/>
                    <a:pt x="1270" y="1"/>
                    <a:pt x="103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3332036" y="1723668"/>
              <a:ext cx="43771" cy="90030"/>
            </a:xfrm>
            <a:custGeom>
              <a:rect b="b" l="l" r="r" t="t"/>
              <a:pathLst>
                <a:path extrusionOk="0" h="3112" w="1513">
                  <a:moveTo>
                    <a:pt x="1099" y="1"/>
                  </a:moveTo>
                  <a:cubicBezTo>
                    <a:pt x="1022" y="1"/>
                    <a:pt x="938" y="21"/>
                    <a:pt x="852" y="64"/>
                  </a:cubicBezTo>
                  <a:lnTo>
                    <a:pt x="359" y="288"/>
                  </a:lnTo>
                  <a:cubicBezTo>
                    <a:pt x="135" y="422"/>
                    <a:pt x="0" y="691"/>
                    <a:pt x="135" y="915"/>
                  </a:cubicBezTo>
                  <a:cubicBezTo>
                    <a:pt x="209" y="1064"/>
                    <a:pt x="345" y="1151"/>
                    <a:pt x="491" y="1151"/>
                  </a:cubicBezTo>
                  <a:cubicBezTo>
                    <a:pt x="521" y="1151"/>
                    <a:pt x="552" y="1147"/>
                    <a:pt x="583" y="1139"/>
                  </a:cubicBezTo>
                  <a:lnTo>
                    <a:pt x="583" y="2663"/>
                  </a:lnTo>
                  <a:cubicBezTo>
                    <a:pt x="583" y="2887"/>
                    <a:pt x="807" y="3111"/>
                    <a:pt x="1031" y="3111"/>
                  </a:cubicBezTo>
                  <a:cubicBezTo>
                    <a:pt x="1255" y="3111"/>
                    <a:pt x="1479" y="2887"/>
                    <a:pt x="1479" y="2663"/>
                  </a:cubicBezTo>
                  <a:lnTo>
                    <a:pt x="1479" y="467"/>
                  </a:lnTo>
                  <a:cubicBezTo>
                    <a:pt x="1513" y="195"/>
                    <a:pt x="1341" y="1"/>
                    <a:pt x="10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5"/>
            <p:cNvSpPr/>
            <p:nvPr/>
          </p:nvSpPr>
          <p:spPr>
            <a:xfrm>
              <a:off x="3684635" y="1422912"/>
              <a:ext cx="41515" cy="88728"/>
            </a:xfrm>
            <a:custGeom>
              <a:rect b="b" l="l" r="r" t="t"/>
              <a:pathLst>
                <a:path extrusionOk="0" h="3067" w="1435">
                  <a:moveTo>
                    <a:pt x="1034" y="0"/>
                  </a:moveTo>
                  <a:cubicBezTo>
                    <a:pt x="961" y="0"/>
                    <a:pt x="884" y="20"/>
                    <a:pt x="807" y="64"/>
                  </a:cubicBezTo>
                  <a:lnTo>
                    <a:pt x="314" y="288"/>
                  </a:lnTo>
                  <a:cubicBezTo>
                    <a:pt x="90" y="378"/>
                    <a:pt x="0" y="647"/>
                    <a:pt x="90" y="871"/>
                  </a:cubicBezTo>
                  <a:cubicBezTo>
                    <a:pt x="160" y="1011"/>
                    <a:pt x="285" y="1123"/>
                    <a:pt x="421" y="1123"/>
                  </a:cubicBezTo>
                  <a:cubicBezTo>
                    <a:pt x="460" y="1123"/>
                    <a:pt x="499" y="1114"/>
                    <a:pt x="538" y="1095"/>
                  </a:cubicBezTo>
                  <a:lnTo>
                    <a:pt x="538" y="2618"/>
                  </a:lnTo>
                  <a:cubicBezTo>
                    <a:pt x="538" y="2842"/>
                    <a:pt x="762" y="3066"/>
                    <a:pt x="986" y="3066"/>
                  </a:cubicBezTo>
                  <a:cubicBezTo>
                    <a:pt x="1210" y="3066"/>
                    <a:pt x="1434" y="2842"/>
                    <a:pt x="1434" y="2618"/>
                  </a:cubicBezTo>
                  <a:lnTo>
                    <a:pt x="1434" y="423"/>
                  </a:lnTo>
                  <a:cubicBezTo>
                    <a:pt x="1434" y="186"/>
                    <a:pt x="1256" y="0"/>
                    <a:pt x="103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3684635" y="1717188"/>
              <a:ext cx="41515" cy="90001"/>
            </a:xfrm>
            <a:custGeom>
              <a:rect b="b" l="l" r="r" t="t"/>
              <a:pathLst>
                <a:path extrusionOk="0" h="3111" w="1435">
                  <a:moveTo>
                    <a:pt x="1030" y="1"/>
                  </a:moveTo>
                  <a:cubicBezTo>
                    <a:pt x="959" y="1"/>
                    <a:pt x="883" y="21"/>
                    <a:pt x="807" y="64"/>
                  </a:cubicBezTo>
                  <a:lnTo>
                    <a:pt x="314" y="288"/>
                  </a:lnTo>
                  <a:cubicBezTo>
                    <a:pt x="90" y="422"/>
                    <a:pt x="0" y="691"/>
                    <a:pt x="90" y="915"/>
                  </a:cubicBezTo>
                  <a:cubicBezTo>
                    <a:pt x="168" y="1032"/>
                    <a:pt x="312" y="1148"/>
                    <a:pt x="466" y="1148"/>
                  </a:cubicBezTo>
                  <a:cubicBezTo>
                    <a:pt x="490" y="1148"/>
                    <a:pt x="514" y="1145"/>
                    <a:pt x="538" y="1139"/>
                  </a:cubicBezTo>
                  <a:lnTo>
                    <a:pt x="538" y="2663"/>
                  </a:lnTo>
                  <a:cubicBezTo>
                    <a:pt x="538" y="2887"/>
                    <a:pt x="762" y="3111"/>
                    <a:pt x="986" y="3111"/>
                  </a:cubicBezTo>
                  <a:cubicBezTo>
                    <a:pt x="1210" y="3111"/>
                    <a:pt x="1434" y="2842"/>
                    <a:pt x="1434" y="2663"/>
                  </a:cubicBezTo>
                  <a:lnTo>
                    <a:pt x="1434" y="467"/>
                  </a:lnTo>
                  <a:cubicBezTo>
                    <a:pt x="1434" y="195"/>
                    <a:pt x="1254" y="1"/>
                    <a:pt x="10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5"/>
            <p:cNvSpPr/>
            <p:nvPr/>
          </p:nvSpPr>
          <p:spPr>
            <a:xfrm>
              <a:off x="3613322" y="1422912"/>
              <a:ext cx="42816" cy="88728"/>
            </a:xfrm>
            <a:custGeom>
              <a:rect b="b" l="l" r="r" t="t"/>
              <a:pathLst>
                <a:path extrusionOk="0" h="3067" w="1480">
                  <a:moveTo>
                    <a:pt x="1060" y="0"/>
                  </a:moveTo>
                  <a:cubicBezTo>
                    <a:pt x="981" y="0"/>
                    <a:pt x="896" y="20"/>
                    <a:pt x="807" y="64"/>
                  </a:cubicBezTo>
                  <a:lnTo>
                    <a:pt x="315" y="288"/>
                  </a:lnTo>
                  <a:cubicBezTo>
                    <a:pt x="91" y="378"/>
                    <a:pt x="1" y="647"/>
                    <a:pt x="91" y="871"/>
                  </a:cubicBezTo>
                  <a:cubicBezTo>
                    <a:pt x="225" y="1050"/>
                    <a:pt x="359" y="1095"/>
                    <a:pt x="583" y="1095"/>
                  </a:cubicBezTo>
                  <a:lnTo>
                    <a:pt x="583" y="2618"/>
                  </a:lnTo>
                  <a:cubicBezTo>
                    <a:pt x="583" y="2842"/>
                    <a:pt x="807" y="3066"/>
                    <a:pt x="1032" y="3066"/>
                  </a:cubicBezTo>
                  <a:cubicBezTo>
                    <a:pt x="1256" y="3066"/>
                    <a:pt x="1480" y="2842"/>
                    <a:pt x="1480" y="2618"/>
                  </a:cubicBezTo>
                  <a:lnTo>
                    <a:pt x="1480" y="423"/>
                  </a:lnTo>
                  <a:cubicBezTo>
                    <a:pt x="1480" y="186"/>
                    <a:pt x="1301" y="0"/>
                    <a:pt x="106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5"/>
            <p:cNvSpPr/>
            <p:nvPr/>
          </p:nvSpPr>
          <p:spPr>
            <a:xfrm>
              <a:off x="3684635" y="1569963"/>
              <a:ext cx="41515" cy="89452"/>
            </a:xfrm>
            <a:custGeom>
              <a:rect b="b" l="l" r="r" t="t"/>
              <a:pathLst>
                <a:path extrusionOk="0" h="3092" w="1435">
                  <a:moveTo>
                    <a:pt x="1015" y="0"/>
                  </a:moveTo>
                  <a:cubicBezTo>
                    <a:pt x="948" y="0"/>
                    <a:pt x="878" y="14"/>
                    <a:pt x="807" y="45"/>
                  </a:cubicBezTo>
                  <a:lnTo>
                    <a:pt x="314" y="269"/>
                  </a:lnTo>
                  <a:cubicBezTo>
                    <a:pt x="90" y="403"/>
                    <a:pt x="0" y="672"/>
                    <a:pt x="90" y="896"/>
                  </a:cubicBezTo>
                  <a:cubicBezTo>
                    <a:pt x="164" y="1045"/>
                    <a:pt x="300" y="1132"/>
                    <a:pt x="446" y="1132"/>
                  </a:cubicBezTo>
                  <a:cubicBezTo>
                    <a:pt x="477" y="1132"/>
                    <a:pt x="507" y="1128"/>
                    <a:pt x="538" y="1120"/>
                  </a:cubicBezTo>
                  <a:lnTo>
                    <a:pt x="538" y="2644"/>
                  </a:lnTo>
                  <a:cubicBezTo>
                    <a:pt x="538" y="2868"/>
                    <a:pt x="762" y="3092"/>
                    <a:pt x="986" y="3092"/>
                  </a:cubicBezTo>
                  <a:cubicBezTo>
                    <a:pt x="1210" y="3092"/>
                    <a:pt x="1434" y="2868"/>
                    <a:pt x="1434" y="2644"/>
                  </a:cubicBezTo>
                  <a:lnTo>
                    <a:pt x="1434" y="448"/>
                  </a:lnTo>
                  <a:cubicBezTo>
                    <a:pt x="1434" y="170"/>
                    <a:pt x="1246" y="0"/>
                    <a:pt x="101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65"/>
          <p:cNvGrpSpPr/>
          <p:nvPr/>
        </p:nvGrpSpPr>
        <p:grpSpPr>
          <a:xfrm>
            <a:off x="6797126" y="1369015"/>
            <a:ext cx="453767" cy="452436"/>
            <a:chOff x="6797126" y="1369015"/>
            <a:chExt cx="453767" cy="452436"/>
          </a:xfrm>
        </p:grpSpPr>
        <p:sp>
          <p:nvSpPr>
            <p:cNvPr id="1666" name="Google Shape;1666;p65"/>
            <p:cNvSpPr/>
            <p:nvPr/>
          </p:nvSpPr>
          <p:spPr>
            <a:xfrm>
              <a:off x="7000678" y="1686609"/>
              <a:ext cx="49268" cy="102441"/>
            </a:xfrm>
            <a:custGeom>
              <a:rect b="b" l="l" r="r" t="t"/>
              <a:pathLst>
                <a:path extrusionOk="0" h="3541" w="1703">
                  <a:moveTo>
                    <a:pt x="851" y="1"/>
                  </a:moveTo>
                  <a:lnTo>
                    <a:pt x="0" y="3406"/>
                  </a:lnTo>
                  <a:cubicBezTo>
                    <a:pt x="291" y="3496"/>
                    <a:pt x="594" y="3541"/>
                    <a:pt x="885" y="3541"/>
                  </a:cubicBezTo>
                  <a:cubicBezTo>
                    <a:pt x="1176" y="3541"/>
                    <a:pt x="1456" y="3496"/>
                    <a:pt x="1703" y="3406"/>
                  </a:cubicBezTo>
                  <a:lnTo>
                    <a:pt x="85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5"/>
            <p:cNvSpPr/>
            <p:nvPr/>
          </p:nvSpPr>
          <p:spPr>
            <a:xfrm>
              <a:off x="6943628" y="1369015"/>
              <a:ext cx="173725" cy="115402"/>
            </a:xfrm>
            <a:custGeom>
              <a:rect b="b" l="l" r="r" t="t"/>
              <a:pathLst>
                <a:path extrusionOk="0" h="3989" w="6005">
                  <a:moveTo>
                    <a:pt x="449" y="0"/>
                  </a:moveTo>
                  <a:cubicBezTo>
                    <a:pt x="224" y="0"/>
                    <a:pt x="0" y="224"/>
                    <a:pt x="0" y="448"/>
                  </a:cubicBezTo>
                  <a:cubicBezTo>
                    <a:pt x="0" y="1121"/>
                    <a:pt x="180" y="1748"/>
                    <a:pt x="538" y="2286"/>
                  </a:cubicBezTo>
                  <a:cubicBezTo>
                    <a:pt x="180" y="2689"/>
                    <a:pt x="0" y="3182"/>
                    <a:pt x="0" y="3764"/>
                  </a:cubicBezTo>
                  <a:lnTo>
                    <a:pt x="0" y="3988"/>
                  </a:lnTo>
                  <a:lnTo>
                    <a:pt x="6005" y="3988"/>
                  </a:lnTo>
                  <a:lnTo>
                    <a:pt x="6005" y="3809"/>
                  </a:lnTo>
                  <a:lnTo>
                    <a:pt x="5960" y="3809"/>
                  </a:lnTo>
                  <a:cubicBezTo>
                    <a:pt x="5960" y="3182"/>
                    <a:pt x="5691" y="2644"/>
                    <a:pt x="5288" y="2196"/>
                  </a:cubicBezTo>
                  <a:cubicBezTo>
                    <a:pt x="5557" y="1703"/>
                    <a:pt x="5736" y="1121"/>
                    <a:pt x="5736" y="493"/>
                  </a:cubicBezTo>
                  <a:cubicBezTo>
                    <a:pt x="5736" y="269"/>
                    <a:pt x="5512" y="45"/>
                    <a:pt x="5288" y="45"/>
                  </a:cubicBezTo>
                  <a:cubicBezTo>
                    <a:pt x="5064" y="45"/>
                    <a:pt x="4840" y="269"/>
                    <a:pt x="4840" y="493"/>
                  </a:cubicBezTo>
                  <a:cubicBezTo>
                    <a:pt x="4840" y="941"/>
                    <a:pt x="4750" y="1345"/>
                    <a:pt x="4571" y="1703"/>
                  </a:cubicBezTo>
                  <a:cubicBezTo>
                    <a:pt x="4302" y="1569"/>
                    <a:pt x="3988" y="1524"/>
                    <a:pt x="3720" y="1524"/>
                  </a:cubicBezTo>
                  <a:lnTo>
                    <a:pt x="2286" y="1524"/>
                  </a:lnTo>
                  <a:cubicBezTo>
                    <a:pt x="1882" y="1524"/>
                    <a:pt x="1524" y="1614"/>
                    <a:pt x="1255" y="1748"/>
                  </a:cubicBezTo>
                  <a:cubicBezTo>
                    <a:pt x="1031" y="1345"/>
                    <a:pt x="897" y="897"/>
                    <a:pt x="897" y="448"/>
                  </a:cubicBezTo>
                  <a:cubicBezTo>
                    <a:pt x="897" y="224"/>
                    <a:pt x="717" y="0"/>
                    <a:pt x="44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6797126" y="1461678"/>
              <a:ext cx="453767" cy="359773"/>
            </a:xfrm>
            <a:custGeom>
              <a:rect b="b" l="l" r="r" t="t"/>
              <a:pathLst>
                <a:path extrusionOk="0" h="12436" w="15685">
                  <a:moveTo>
                    <a:pt x="5767" y="3687"/>
                  </a:moveTo>
                  <a:cubicBezTo>
                    <a:pt x="5853" y="3687"/>
                    <a:pt x="5936" y="3708"/>
                    <a:pt x="6005" y="3743"/>
                  </a:cubicBezTo>
                  <a:cubicBezTo>
                    <a:pt x="6229" y="3922"/>
                    <a:pt x="6229" y="4191"/>
                    <a:pt x="6095" y="4370"/>
                  </a:cubicBezTo>
                  <a:cubicBezTo>
                    <a:pt x="6095" y="4370"/>
                    <a:pt x="4975" y="5939"/>
                    <a:pt x="5199" y="7462"/>
                  </a:cubicBezTo>
                  <a:cubicBezTo>
                    <a:pt x="5244" y="7686"/>
                    <a:pt x="5109" y="7955"/>
                    <a:pt x="4796" y="7955"/>
                  </a:cubicBezTo>
                  <a:cubicBezTo>
                    <a:pt x="4772" y="7959"/>
                    <a:pt x="4749" y="7961"/>
                    <a:pt x="4726" y="7961"/>
                  </a:cubicBezTo>
                  <a:cubicBezTo>
                    <a:pt x="4489" y="7961"/>
                    <a:pt x="4303" y="7756"/>
                    <a:pt x="4303" y="7552"/>
                  </a:cubicBezTo>
                  <a:cubicBezTo>
                    <a:pt x="4034" y="5714"/>
                    <a:pt x="5333" y="3922"/>
                    <a:pt x="5378" y="3877"/>
                  </a:cubicBezTo>
                  <a:cubicBezTo>
                    <a:pt x="5488" y="3740"/>
                    <a:pt x="5631" y="3687"/>
                    <a:pt x="5767" y="3687"/>
                  </a:cubicBezTo>
                  <a:close/>
                  <a:moveTo>
                    <a:pt x="10068" y="3648"/>
                  </a:moveTo>
                  <a:cubicBezTo>
                    <a:pt x="10211" y="3648"/>
                    <a:pt x="10340" y="3735"/>
                    <a:pt x="10397" y="3877"/>
                  </a:cubicBezTo>
                  <a:cubicBezTo>
                    <a:pt x="10486" y="3922"/>
                    <a:pt x="11741" y="5714"/>
                    <a:pt x="11472" y="7552"/>
                  </a:cubicBezTo>
                  <a:cubicBezTo>
                    <a:pt x="11431" y="7756"/>
                    <a:pt x="11241" y="7961"/>
                    <a:pt x="11038" y="7961"/>
                  </a:cubicBezTo>
                  <a:cubicBezTo>
                    <a:pt x="11018" y="7961"/>
                    <a:pt x="10999" y="7959"/>
                    <a:pt x="10979" y="7955"/>
                  </a:cubicBezTo>
                  <a:cubicBezTo>
                    <a:pt x="10755" y="7910"/>
                    <a:pt x="10531" y="7686"/>
                    <a:pt x="10576" y="7462"/>
                  </a:cubicBezTo>
                  <a:cubicBezTo>
                    <a:pt x="10800" y="5939"/>
                    <a:pt x="9680" y="4415"/>
                    <a:pt x="9680" y="4370"/>
                  </a:cubicBezTo>
                  <a:cubicBezTo>
                    <a:pt x="9501" y="4146"/>
                    <a:pt x="9590" y="3832"/>
                    <a:pt x="9814" y="3743"/>
                  </a:cubicBezTo>
                  <a:cubicBezTo>
                    <a:pt x="9896" y="3677"/>
                    <a:pt x="9985" y="3648"/>
                    <a:pt x="10068" y="3648"/>
                  </a:cubicBezTo>
                  <a:close/>
                  <a:moveTo>
                    <a:pt x="2741" y="0"/>
                  </a:moveTo>
                  <a:cubicBezTo>
                    <a:pt x="2540" y="0"/>
                    <a:pt x="2323" y="154"/>
                    <a:pt x="2286" y="337"/>
                  </a:cubicBezTo>
                  <a:lnTo>
                    <a:pt x="1569" y="2264"/>
                  </a:lnTo>
                  <a:cubicBezTo>
                    <a:pt x="1480" y="2488"/>
                    <a:pt x="1569" y="2712"/>
                    <a:pt x="1793" y="2847"/>
                  </a:cubicBezTo>
                  <a:lnTo>
                    <a:pt x="3362" y="3608"/>
                  </a:lnTo>
                  <a:cubicBezTo>
                    <a:pt x="3003" y="4191"/>
                    <a:pt x="2779" y="4818"/>
                    <a:pt x="2600" y="5490"/>
                  </a:cubicBezTo>
                  <a:lnTo>
                    <a:pt x="1121" y="5132"/>
                  </a:lnTo>
                  <a:cubicBezTo>
                    <a:pt x="1098" y="5127"/>
                    <a:pt x="1074" y="5125"/>
                    <a:pt x="1051" y="5125"/>
                  </a:cubicBezTo>
                  <a:cubicBezTo>
                    <a:pt x="851" y="5125"/>
                    <a:pt x="659" y="5290"/>
                    <a:pt x="539" y="5490"/>
                  </a:cubicBezTo>
                  <a:lnTo>
                    <a:pt x="46" y="7148"/>
                  </a:lnTo>
                  <a:cubicBezTo>
                    <a:pt x="1" y="7372"/>
                    <a:pt x="91" y="7641"/>
                    <a:pt x="315" y="7731"/>
                  </a:cubicBezTo>
                  <a:cubicBezTo>
                    <a:pt x="344" y="7737"/>
                    <a:pt x="374" y="7739"/>
                    <a:pt x="405" y="7739"/>
                  </a:cubicBezTo>
                  <a:cubicBezTo>
                    <a:pt x="615" y="7739"/>
                    <a:pt x="858" y="7612"/>
                    <a:pt x="897" y="7417"/>
                  </a:cubicBezTo>
                  <a:lnTo>
                    <a:pt x="1300" y="6163"/>
                  </a:lnTo>
                  <a:lnTo>
                    <a:pt x="2465" y="6431"/>
                  </a:lnTo>
                  <a:cubicBezTo>
                    <a:pt x="2421" y="7193"/>
                    <a:pt x="2465" y="8000"/>
                    <a:pt x="2690" y="8717"/>
                  </a:cubicBezTo>
                  <a:lnTo>
                    <a:pt x="1211" y="9613"/>
                  </a:lnTo>
                  <a:cubicBezTo>
                    <a:pt x="1032" y="9747"/>
                    <a:pt x="987" y="9882"/>
                    <a:pt x="987" y="10106"/>
                  </a:cubicBezTo>
                  <a:lnTo>
                    <a:pt x="1480" y="12077"/>
                  </a:lnTo>
                  <a:cubicBezTo>
                    <a:pt x="1569" y="12301"/>
                    <a:pt x="1704" y="12436"/>
                    <a:pt x="1973" y="12436"/>
                  </a:cubicBezTo>
                  <a:cubicBezTo>
                    <a:pt x="2241" y="12436"/>
                    <a:pt x="2465" y="12122"/>
                    <a:pt x="2421" y="11853"/>
                  </a:cubicBezTo>
                  <a:lnTo>
                    <a:pt x="2017" y="10240"/>
                  </a:lnTo>
                  <a:lnTo>
                    <a:pt x="3003" y="9613"/>
                  </a:lnTo>
                  <a:cubicBezTo>
                    <a:pt x="3317" y="10285"/>
                    <a:pt x="3765" y="10912"/>
                    <a:pt x="4258" y="11450"/>
                  </a:cubicBezTo>
                  <a:lnTo>
                    <a:pt x="5020" y="12257"/>
                  </a:lnTo>
                  <a:cubicBezTo>
                    <a:pt x="5106" y="12360"/>
                    <a:pt x="5225" y="12410"/>
                    <a:pt x="5347" y="12410"/>
                  </a:cubicBezTo>
                  <a:cubicBezTo>
                    <a:pt x="5542" y="12410"/>
                    <a:pt x="5743" y="12281"/>
                    <a:pt x="5826" y="12033"/>
                  </a:cubicBezTo>
                  <a:lnTo>
                    <a:pt x="7753" y="4146"/>
                  </a:lnTo>
                  <a:lnTo>
                    <a:pt x="9725" y="12033"/>
                  </a:lnTo>
                  <a:cubicBezTo>
                    <a:pt x="9813" y="12239"/>
                    <a:pt x="9999" y="12368"/>
                    <a:pt x="10205" y="12368"/>
                  </a:cubicBezTo>
                  <a:cubicBezTo>
                    <a:pt x="10312" y="12368"/>
                    <a:pt x="10424" y="12333"/>
                    <a:pt x="10531" y="12257"/>
                  </a:cubicBezTo>
                  <a:lnTo>
                    <a:pt x="11338" y="11360"/>
                  </a:lnTo>
                  <a:cubicBezTo>
                    <a:pt x="11875" y="10868"/>
                    <a:pt x="12234" y="10240"/>
                    <a:pt x="12548" y="9613"/>
                  </a:cubicBezTo>
                  <a:lnTo>
                    <a:pt x="13489" y="10240"/>
                  </a:lnTo>
                  <a:lnTo>
                    <a:pt x="13085" y="11853"/>
                  </a:lnTo>
                  <a:cubicBezTo>
                    <a:pt x="13041" y="12122"/>
                    <a:pt x="13265" y="12436"/>
                    <a:pt x="13533" y="12436"/>
                  </a:cubicBezTo>
                  <a:cubicBezTo>
                    <a:pt x="13757" y="12436"/>
                    <a:pt x="13937" y="12301"/>
                    <a:pt x="13982" y="12077"/>
                  </a:cubicBezTo>
                  <a:lnTo>
                    <a:pt x="14474" y="10151"/>
                  </a:lnTo>
                  <a:cubicBezTo>
                    <a:pt x="14564" y="9971"/>
                    <a:pt x="14430" y="9747"/>
                    <a:pt x="14295" y="9613"/>
                  </a:cubicBezTo>
                  <a:lnTo>
                    <a:pt x="12861" y="8717"/>
                  </a:lnTo>
                  <a:cubicBezTo>
                    <a:pt x="13085" y="8000"/>
                    <a:pt x="13220" y="7193"/>
                    <a:pt x="13175" y="6387"/>
                  </a:cubicBezTo>
                  <a:lnTo>
                    <a:pt x="14206" y="6163"/>
                  </a:lnTo>
                  <a:lnTo>
                    <a:pt x="14609" y="7417"/>
                  </a:lnTo>
                  <a:cubicBezTo>
                    <a:pt x="14646" y="7601"/>
                    <a:pt x="14833" y="7754"/>
                    <a:pt x="15023" y="7754"/>
                  </a:cubicBezTo>
                  <a:cubicBezTo>
                    <a:pt x="15064" y="7754"/>
                    <a:pt x="15106" y="7747"/>
                    <a:pt x="15147" y="7731"/>
                  </a:cubicBezTo>
                  <a:cubicBezTo>
                    <a:pt x="15550" y="7596"/>
                    <a:pt x="15684" y="7372"/>
                    <a:pt x="15639" y="7148"/>
                  </a:cubicBezTo>
                  <a:lnTo>
                    <a:pt x="15102" y="5490"/>
                  </a:lnTo>
                  <a:cubicBezTo>
                    <a:pt x="15057" y="5266"/>
                    <a:pt x="14833" y="5132"/>
                    <a:pt x="14564" y="5132"/>
                  </a:cubicBezTo>
                  <a:lnTo>
                    <a:pt x="13175" y="5490"/>
                  </a:lnTo>
                  <a:cubicBezTo>
                    <a:pt x="13041" y="4818"/>
                    <a:pt x="12772" y="4191"/>
                    <a:pt x="12413" y="3564"/>
                  </a:cubicBezTo>
                  <a:lnTo>
                    <a:pt x="13892" y="2847"/>
                  </a:lnTo>
                  <a:cubicBezTo>
                    <a:pt x="14116" y="2712"/>
                    <a:pt x="14161" y="2533"/>
                    <a:pt x="14116" y="2309"/>
                  </a:cubicBezTo>
                  <a:lnTo>
                    <a:pt x="13399" y="337"/>
                  </a:lnTo>
                  <a:cubicBezTo>
                    <a:pt x="13293" y="161"/>
                    <a:pt x="13132" y="40"/>
                    <a:pt x="12959" y="40"/>
                  </a:cubicBezTo>
                  <a:cubicBezTo>
                    <a:pt x="12912" y="40"/>
                    <a:pt x="12864" y="49"/>
                    <a:pt x="12816" y="68"/>
                  </a:cubicBezTo>
                  <a:cubicBezTo>
                    <a:pt x="12592" y="158"/>
                    <a:pt x="12503" y="382"/>
                    <a:pt x="12548" y="606"/>
                  </a:cubicBezTo>
                  <a:lnTo>
                    <a:pt x="13085" y="2175"/>
                  </a:lnTo>
                  <a:lnTo>
                    <a:pt x="11920" y="2802"/>
                  </a:lnTo>
                  <a:cubicBezTo>
                    <a:pt x="11651" y="2443"/>
                    <a:pt x="11472" y="2264"/>
                    <a:pt x="11069" y="1816"/>
                  </a:cubicBezTo>
                  <a:cubicBezTo>
                    <a:pt x="10979" y="1726"/>
                    <a:pt x="10845" y="1726"/>
                    <a:pt x="10755" y="1726"/>
                  </a:cubicBezTo>
                  <a:lnTo>
                    <a:pt x="5199" y="1726"/>
                  </a:lnTo>
                  <a:cubicBezTo>
                    <a:pt x="5109" y="1726"/>
                    <a:pt x="4975" y="1771"/>
                    <a:pt x="4840" y="1816"/>
                  </a:cubicBezTo>
                  <a:cubicBezTo>
                    <a:pt x="4482" y="2264"/>
                    <a:pt x="4258" y="2443"/>
                    <a:pt x="3899" y="2847"/>
                  </a:cubicBezTo>
                  <a:lnTo>
                    <a:pt x="2555" y="2175"/>
                  </a:lnTo>
                  <a:lnTo>
                    <a:pt x="3138" y="606"/>
                  </a:lnTo>
                  <a:cubicBezTo>
                    <a:pt x="3227" y="382"/>
                    <a:pt x="3093" y="113"/>
                    <a:pt x="2869" y="24"/>
                  </a:cubicBezTo>
                  <a:cubicBezTo>
                    <a:pt x="2828" y="8"/>
                    <a:pt x="2785" y="0"/>
                    <a:pt x="274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65"/>
          <p:cNvGrpSpPr/>
          <p:nvPr/>
        </p:nvGrpSpPr>
        <p:grpSpPr>
          <a:xfrm>
            <a:off x="6093231" y="1369015"/>
            <a:ext cx="444683" cy="445956"/>
            <a:chOff x="6093231" y="1369015"/>
            <a:chExt cx="444683" cy="445956"/>
          </a:xfrm>
        </p:grpSpPr>
        <p:sp>
          <p:nvSpPr>
            <p:cNvPr id="1670" name="Google Shape;1670;p65"/>
            <p:cNvSpPr/>
            <p:nvPr/>
          </p:nvSpPr>
          <p:spPr>
            <a:xfrm>
              <a:off x="6093231" y="1369015"/>
              <a:ext cx="444683" cy="445956"/>
            </a:xfrm>
            <a:custGeom>
              <a:rect b="b" l="l" r="r" t="t"/>
              <a:pathLst>
                <a:path extrusionOk="0" h="15415" w="15371">
                  <a:moveTo>
                    <a:pt x="11741" y="3137"/>
                  </a:moveTo>
                  <a:cubicBezTo>
                    <a:pt x="11965" y="3137"/>
                    <a:pt x="12189" y="3361"/>
                    <a:pt x="12189" y="3585"/>
                  </a:cubicBezTo>
                  <a:cubicBezTo>
                    <a:pt x="12189" y="3809"/>
                    <a:pt x="12009" y="4033"/>
                    <a:pt x="11741" y="4033"/>
                  </a:cubicBezTo>
                  <a:cubicBezTo>
                    <a:pt x="11516" y="4033"/>
                    <a:pt x="11292" y="3809"/>
                    <a:pt x="11292" y="3585"/>
                  </a:cubicBezTo>
                  <a:cubicBezTo>
                    <a:pt x="11292" y="3361"/>
                    <a:pt x="11516" y="3137"/>
                    <a:pt x="11741" y="3137"/>
                  </a:cubicBezTo>
                  <a:close/>
                  <a:moveTo>
                    <a:pt x="7618" y="3854"/>
                  </a:moveTo>
                  <a:cubicBezTo>
                    <a:pt x="8828" y="3854"/>
                    <a:pt x="9769" y="4840"/>
                    <a:pt x="9769" y="6005"/>
                  </a:cubicBezTo>
                  <a:lnTo>
                    <a:pt x="9769" y="6453"/>
                  </a:lnTo>
                  <a:cubicBezTo>
                    <a:pt x="10217" y="6677"/>
                    <a:pt x="10486" y="7125"/>
                    <a:pt x="10486" y="7618"/>
                  </a:cubicBezTo>
                  <a:lnTo>
                    <a:pt x="10486" y="10127"/>
                  </a:lnTo>
                  <a:cubicBezTo>
                    <a:pt x="10486" y="10844"/>
                    <a:pt x="9859" y="11472"/>
                    <a:pt x="9142" y="11472"/>
                  </a:cubicBezTo>
                  <a:lnTo>
                    <a:pt x="6139" y="11472"/>
                  </a:lnTo>
                  <a:cubicBezTo>
                    <a:pt x="5378" y="11472"/>
                    <a:pt x="4795" y="10889"/>
                    <a:pt x="4795" y="10127"/>
                  </a:cubicBezTo>
                  <a:lnTo>
                    <a:pt x="4795" y="7618"/>
                  </a:lnTo>
                  <a:cubicBezTo>
                    <a:pt x="4795" y="7125"/>
                    <a:pt x="5064" y="6677"/>
                    <a:pt x="5512" y="6453"/>
                  </a:cubicBezTo>
                  <a:lnTo>
                    <a:pt x="5512" y="6005"/>
                  </a:lnTo>
                  <a:cubicBezTo>
                    <a:pt x="5512" y="4840"/>
                    <a:pt x="6453" y="3854"/>
                    <a:pt x="7618" y="3854"/>
                  </a:cubicBezTo>
                  <a:close/>
                  <a:moveTo>
                    <a:pt x="3496" y="11337"/>
                  </a:moveTo>
                  <a:cubicBezTo>
                    <a:pt x="3720" y="11337"/>
                    <a:pt x="3944" y="11561"/>
                    <a:pt x="3944" y="11785"/>
                  </a:cubicBezTo>
                  <a:cubicBezTo>
                    <a:pt x="3944" y="12009"/>
                    <a:pt x="3720" y="12233"/>
                    <a:pt x="3496" y="12233"/>
                  </a:cubicBezTo>
                  <a:cubicBezTo>
                    <a:pt x="3272" y="12233"/>
                    <a:pt x="3047" y="12054"/>
                    <a:pt x="3047" y="11785"/>
                  </a:cubicBezTo>
                  <a:cubicBezTo>
                    <a:pt x="3047" y="11516"/>
                    <a:pt x="3272" y="11337"/>
                    <a:pt x="3496" y="11337"/>
                  </a:cubicBezTo>
                  <a:close/>
                  <a:moveTo>
                    <a:pt x="3854" y="0"/>
                  </a:moveTo>
                  <a:cubicBezTo>
                    <a:pt x="3630" y="0"/>
                    <a:pt x="3406" y="224"/>
                    <a:pt x="3406" y="448"/>
                  </a:cubicBezTo>
                  <a:lnTo>
                    <a:pt x="3406" y="2017"/>
                  </a:lnTo>
                  <a:cubicBezTo>
                    <a:pt x="2689" y="2196"/>
                    <a:pt x="2151" y="2734"/>
                    <a:pt x="2017" y="3406"/>
                  </a:cubicBezTo>
                  <a:lnTo>
                    <a:pt x="449" y="3406"/>
                  </a:lnTo>
                  <a:cubicBezTo>
                    <a:pt x="224" y="3406"/>
                    <a:pt x="0" y="3630"/>
                    <a:pt x="0" y="3854"/>
                  </a:cubicBezTo>
                  <a:cubicBezTo>
                    <a:pt x="0" y="4078"/>
                    <a:pt x="224" y="4302"/>
                    <a:pt x="449" y="4302"/>
                  </a:cubicBezTo>
                  <a:lnTo>
                    <a:pt x="1972" y="4302"/>
                  </a:lnTo>
                  <a:lnTo>
                    <a:pt x="1972" y="5333"/>
                  </a:lnTo>
                  <a:lnTo>
                    <a:pt x="449" y="5333"/>
                  </a:lnTo>
                  <a:cubicBezTo>
                    <a:pt x="224" y="5333"/>
                    <a:pt x="0" y="5557"/>
                    <a:pt x="0" y="5781"/>
                  </a:cubicBezTo>
                  <a:cubicBezTo>
                    <a:pt x="0" y="6005"/>
                    <a:pt x="224" y="6229"/>
                    <a:pt x="449" y="6229"/>
                  </a:cubicBezTo>
                  <a:lnTo>
                    <a:pt x="1972" y="6229"/>
                  </a:lnTo>
                  <a:lnTo>
                    <a:pt x="1972" y="7215"/>
                  </a:lnTo>
                  <a:lnTo>
                    <a:pt x="449" y="7215"/>
                  </a:lnTo>
                  <a:cubicBezTo>
                    <a:pt x="224" y="7215"/>
                    <a:pt x="0" y="7439"/>
                    <a:pt x="0" y="7663"/>
                  </a:cubicBezTo>
                  <a:cubicBezTo>
                    <a:pt x="0" y="7887"/>
                    <a:pt x="224" y="8111"/>
                    <a:pt x="449" y="8111"/>
                  </a:cubicBezTo>
                  <a:lnTo>
                    <a:pt x="1972" y="8111"/>
                  </a:lnTo>
                  <a:lnTo>
                    <a:pt x="1972" y="9142"/>
                  </a:lnTo>
                  <a:lnTo>
                    <a:pt x="449" y="9142"/>
                  </a:lnTo>
                  <a:cubicBezTo>
                    <a:pt x="224" y="9142"/>
                    <a:pt x="0" y="9366"/>
                    <a:pt x="0" y="9590"/>
                  </a:cubicBezTo>
                  <a:cubicBezTo>
                    <a:pt x="0" y="9814"/>
                    <a:pt x="224" y="10038"/>
                    <a:pt x="449" y="10038"/>
                  </a:cubicBezTo>
                  <a:lnTo>
                    <a:pt x="1972" y="10038"/>
                  </a:lnTo>
                  <a:lnTo>
                    <a:pt x="1972" y="11024"/>
                  </a:lnTo>
                  <a:lnTo>
                    <a:pt x="449" y="11024"/>
                  </a:lnTo>
                  <a:cubicBezTo>
                    <a:pt x="224" y="11024"/>
                    <a:pt x="0" y="11248"/>
                    <a:pt x="0" y="11472"/>
                  </a:cubicBezTo>
                  <a:cubicBezTo>
                    <a:pt x="0" y="11696"/>
                    <a:pt x="224" y="11920"/>
                    <a:pt x="449" y="11920"/>
                  </a:cubicBezTo>
                  <a:lnTo>
                    <a:pt x="2017" y="11920"/>
                  </a:lnTo>
                  <a:cubicBezTo>
                    <a:pt x="2196" y="12637"/>
                    <a:pt x="2734" y="13219"/>
                    <a:pt x="3406" y="13309"/>
                  </a:cubicBezTo>
                  <a:lnTo>
                    <a:pt x="3406" y="14877"/>
                  </a:lnTo>
                  <a:cubicBezTo>
                    <a:pt x="3406" y="15101"/>
                    <a:pt x="3630" y="15325"/>
                    <a:pt x="3854" y="15325"/>
                  </a:cubicBezTo>
                  <a:cubicBezTo>
                    <a:pt x="4078" y="15325"/>
                    <a:pt x="4302" y="15101"/>
                    <a:pt x="4302" y="14877"/>
                  </a:cubicBezTo>
                  <a:lnTo>
                    <a:pt x="4302" y="13443"/>
                  </a:lnTo>
                  <a:lnTo>
                    <a:pt x="5333" y="13443"/>
                  </a:lnTo>
                  <a:lnTo>
                    <a:pt x="5333" y="14967"/>
                  </a:lnTo>
                  <a:cubicBezTo>
                    <a:pt x="5333" y="15191"/>
                    <a:pt x="5557" y="15415"/>
                    <a:pt x="5781" y="15415"/>
                  </a:cubicBezTo>
                  <a:cubicBezTo>
                    <a:pt x="6005" y="15415"/>
                    <a:pt x="6229" y="15191"/>
                    <a:pt x="6229" y="14967"/>
                  </a:cubicBezTo>
                  <a:lnTo>
                    <a:pt x="6229" y="13443"/>
                  </a:lnTo>
                  <a:lnTo>
                    <a:pt x="7215" y="13443"/>
                  </a:lnTo>
                  <a:lnTo>
                    <a:pt x="7215" y="14967"/>
                  </a:lnTo>
                  <a:cubicBezTo>
                    <a:pt x="7215" y="15191"/>
                    <a:pt x="7439" y="15415"/>
                    <a:pt x="7663" y="15415"/>
                  </a:cubicBezTo>
                  <a:cubicBezTo>
                    <a:pt x="7887" y="15415"/>
                    <a:pt x="8111" y="15191"/>
                    <a:pt x="8111" y="14967"/>
                  </a:cubicBezTo>
                  <a:lnTo>
                    <a:pt x="8111" y="13443"/>
                  </a:lnTo>
                  <a:lnTo>
                    <a:pt x="9142" y="13443"/>
                  </a:lnTo>
                  <a:lnTo>
                    <a:pt x="9142" y="14967"/>
                  </a:lnTo>
                  <a:cubicBezTo>
                    <a:pt x="9142" y="15191"/>
                    <a:pt x="9366" y="15415"/>
                    <a:pt x="9590" y="15415"/>
                  </a:cubicBezTo>
                  <a:cubicBezTo>
                    <a:pt x="9814" y="15415"/>
                    <a:pt x="10038" y="15191"/>
                    <a:pt x="10038" y="14967"/>
                  </a:cubicBezTo>
                  <a:lnTo>
                    <a:pt x="10038" y="13443"/>
                  </a:lnTo>
                  <a:lnTo>
                    <a:pt x="11068" y="13443"/>
                  </a:lnTo>
                  <a:lnTo>
                    <a:pt x="11068" y="14967"/>
                  </a:lnTo>
                  <a:cubicBezTo>
                    <a:pt x="11068" y="15191"/>
                    <a:pt x="11248" y="15415"/>
                    <a:pt x="11516" y="15415"/>
                  </a:cubicBezTo>
                  <a:cubicBezTo>
                    <a:pt x="11741" y="15415"/>
                    <a:pt x="11965" y="15191"/>
                    <a:pt x="11965" y="14967"/>
                  </a:cubicBezTo>
                  <a:lnTo>
                    <a:pt x="11965" y="13398"/>
                  </a:lnTo>
                  <a:cubicBezTo>
                    <a:pt x="12681" y="13219"/>
                    <a:pt x="13219" y="12681"/>
                    <a:pt x="13354" y="12009"/>
                  </a:cubicBezTo>
                  <a:lnTo>
                    <a:pt x="14922" y="12009"/>
                  </a:lnTo>
                  <a:cubicBezTo>
                    <a:pt x="15146" y="12009"/>
                    <a:pt x="15370" y="11785"/>
                    <a:pt x="15370" y="11561"/>
                  </a:cubicBezTo>
                  <a:cubicBezTo>
                    <a:pt x="15370" y="11337"/>
                    <a:pt x="15146" y="11113"/>
                    <a:pt x="14922" y="11113"/>
                  </a:cubicBezTo>
                  <a:lnTo>
                    <a:pt x="13398" y="11113"/>
                  </a:lnTo>
                  <a:lnTo>
                    <a:pt x="13398" y="10083"/>
                  </a:lnTo>
                  <a:lnTo>
                    <a:pt x="14922" y="10083"/>
                  </a:lnTo>
                  <a:cubicBezTo>
                    <a:pt x="15146" y="10083"/>
                    <a:pt x="15370" y="9858"/>
                    <a:pt x="15370" y="9634"/>
                  </a:cubicBezTo>
                  <a:cubicBezTo>
                    <a:pt x="15370" y="9410"/>
                    <a:pt x="15146" y="9186"/>
                    <a:pt x="14922" y="9186"/>
                  </a:cubicBezTo>
                  <a:lnTo>
                    <a:pt x="13398" y="9186"/>
                  </a:lnTo>
                  <a:lnTo>
                    <a:pt x="13398" y="8201"/>
                  </a:lnTo>
                  <a:lnTo>
                    <a:pt x="14922" y="8201"/>
                  </a:lnTo>
                  <a:cubicBezTo>
                    <a:pt x="15146" y="8201"/>
                    <a:pt x="15370" y="7976"/>
                    <a:pt x="15370" y="7752"/>
                  </a:cubicBezTo>
                  <a:cubicBezTo>
                    <a:pt x="15370" y="7528"/>
                    <a:pt x="15146" y="7304"/>
                    <a:pt x="14922" y="7304"/>
                  </a:cubicBezTo>
                  <a:lnTo>
                    <a:pt x="13398" y="7304"/>
                  </a:lnTo>
                  <a:lnTo>
                    <a:pt x="13398" y="6274"/>
                  </a:lnTo>
                  <a:lnTo>
                    <a:pt x="14922" y="6274"/>
                  </a:lnTo>
                  <a:lnTo>
                    <a:pt x="14922" y="6229"/>
                  </a:lnTo>
                  <a:cubicBezTo>
                    <a:pt x="15146" y="6229"/>
                    <a:pt x="15370" y="6005"/>
                    <a:pt x="15370" y="5781"/>
                  </a:cubicBezTo>
                  <a:cubicBezTo>
                    <a:pt x="15370" y="5557"/>
                    <a:pt x="15146" y="5333"/>
                    <a:pt x="14922" y="5333"/>
                  </a:cubicBezTo>
                  <a:lnTo>
                    <a:pt x="13398" y="5333"/>
                  </a:lnTo>
                  <a:lnTo>
                    <a:pt x="13398" y="4302"/>
                  </a:lnTo>
                  <a:lnTo>
                    <a:pt x="14922" y="4302"/>
                  </a:lnTo>
                  <a:cubicBezTo>
                    <a:pt x="15146" y="4302"/>
                    <a:pt x="15370" y="4078"/>
                    <a:pt x="15370" y="3854"/>
                  </a:cubicBezTo>
                  <a:cubicBezTo>
                    <a:pt x="15370" y="3630"/>
                    <a:pt x="15146" y="3406"/>
                    <a:pt x="14922" y="3406"/>
                  </a:cubicBezTo>
                  <a:lnTo>
                    <a:pt x="13354" y="3406"/>
                  </a:lnTo>
                  <a:cubicBezTo>
                    <a:pt x="13174" y="2689"/>
                    <a:pt x="12637" y="2151"/>
                    <a:pt x="11965" y="2017"/>
                  </a:cubicBezTo>
                  <a:lnTo>
                    <a:pt x="11965" y="448"/>
                  </a:lnTo>
                  <a:cubicBezTo>
                    <a:pt x="11965" y="224"/>
                    <a:pt x="11741" y="0"/>
                    <a:pt x="11516" y="0"/>
                  </a:cubicBezTo>
                  <a:cubicBezTo>
                    <a:pt x="11292" y="0"/>
                    <a:pt x="11068" y="224"/>
                    <a:pt x="11068" y="448"/>
                  </a:cubicBezTo>
                  <a:lnTo>
                    <a:pt x="11068" y="1972"/>
                  </a:lnTo>
                  <a:lnTo>
                    <a:pt x="10038" y="1972"/>
                  </a:lnTo>
                  <a:lnTo>
                    <a:pt x="10038" y="448"/>
                  </a:lnTo>
                  <a:cubicBezTo>
                    <a:pt x="10038" y="224"/>
                    <a:pt x="9814" y="0"/>
                    <a:pt x="9590" y="0"/>
                  </a:cubicBezTo>
                  <a:cubicBezTo>
                    <a:pt x="9366" y="0"/>
                    <a:pt x="9142" y="224"/>
                    <a:pt x="9142" y="448"/>
                  </a:cubicBezTo>
                  <a:lnTo>
                    <a:pt x="9142" y="1972"/>
                  </a:lnTo>
                  <a:lnTo>
                    <a:pt x="8111" y="1972"/>
                  </a:lnTo>
                  <a:lnTo>
                    <a:pt x="8111" y="448"/>
                  </a:lnTo>
                  <a:cubicBezTo>
                    <a:pt x="8111" y="224"/>
                    <a:pt x="7887" y="0"/>
                    <a:pt x="7663" y="0"/>
                  </a:cubicBezTo>
                  <a:cubicBezTo>
                    <a:pt x="7439" y="0"/>
                    <a:pt x="7215" y="224"/>
                    <a:pt x="7215" y="448"/>
                  </a:cubicBezTo>
                  <a:lnTo>
                    <a:pt x="7215" y="1972"/>
                  </a:lnTo>
                  <a:lnTo>
                    <a:pt x="6229" y="1972"/>
                  </a:lnTo>
                  <a:lnTo>
                    <a:pt x="6229" y="448"/>
                  </a:lnTo>
                  <a:cubicBezTo>
                    <a:pt x="6229" y="224"/>
                    <a:pt x="6005" y="0"/>
                    <a:pt x="5781" y="0"/>
                  </a:cubicBezTo>
                  <a:cubicBezTo>
                    <a:pt x="5557" y="0"/>
                    <a:pt x="5333" y="224"/>
                    <a:pt x="5333" y="448"/>
                  </a:cubicBezTo>
                  <a:lnTo>
                    <a:pt x="5333" y="1972"/>
                  </a:lnTo>
                  <a:lnTo>
                    <a:pt x="4302" y="1972"/>
                  </a:lnTo>
                  <a:lnTo>
                    <a:pt x="4302" y="448"/>
                  </a:lnTo>
                  <a:cubicBezTo>
                    <a:pt x="4302" y="224"/>
                    <a:pt x="4078" y="0"/>
                    <a:pt x="38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6278614" y="1506432"/>
              <a:ext cx="71312" cy="44089"/>
            </a:xfrm>
            <a:custGeom>
              <a:rect b="b" l="l" r="r" t="t"/>
              <a:pathLst>
                <a:path extrusionOk="0" h="1524" w="2465">
                  <a:moveTo>
                    <a:pt x="1210" y="0"/>
                  </a:moveTo>
                  <a:cubicBezTo>
                    <a:pt x="538" y="0"/>
                    <a:pt x="0" y="583"/>
                    <a:pt x="0" y="1255"/>
                  </a:cubicBezTo>
                  <a:lnTo>
                    <a:pt x="0" y="1524"/>
                  </a:lnTo>
                  <a:lnTo>
                    <a:pt x="2465" y="1524"/>
                  </a:lnTo>
                  <a:lnTo>
                    <a:pt x="2465" y="1255"/>
                  </a:lnTo>
                  <a:cubicBezTo>
                    <a:pt x="2465" y="583"/>
                    <a:pt x="1882" y="0"/>
                    <a:pt x="121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5"/>
            <p:cNvSpPr/>
            <p:nvPr/>
          </p:nvSpPr>
          <p:spPr>
            <a:xfrm>
              <a:off x="6257871" y="1576414"/>
              <a:ext cx="112798" cy="98565"/>
            </a:xfrm>
            <a:custGeom>
              <a:rect b="b" l="l" r="r" t="t"/>
              <a:pathLst>
                <a:path extrusionOk="0" h="3407" w="3899">
                  <a:moveTo>
                    <a:pt x="1927" y="807"/>
                  </a:moveTo>
                  <a:cubicBezTo>
                    <a:pt x="2151" y="807"/>
                    <a:pt x="2375" y="1032"/>
                    <a:pt x="2375" y="1256"/>
                  </a:cubicBezTo>
                  <a:lnTo>
                    <a:pt x="2375" y="1973"/>
                  </a:lnTo>
                  <a:cubicBezTo>
                    <a:pt x="2375" y="2197"/>
                    <a:pt x="2151" y="2421"/>
                    <a:pt x="1927" y="2421"/>
                  </a:cubicBezTo>
                  <a:cubicBezTo>
                    <a:pt x="1703" y="2421"/>
                    <a:pt x="1479" y="2197"/>
                    <a:pt x="1479" y="1973"/>
                  </a:cubicBezTo>
                  <a:lnTo>
                    <a:pt x="1479" y="1256"/>
                  </a:lnTo>
                  <a:cubicBezTo>
                    <a:pt x="1479" y="987"/>
                    <a:pt x="1703" y="807"/>
                    <a:pt x="1927" y="807"/>
                  </a:cubicBezTo>
                  <a:close/>
                  <a:moveTo>
                    <a:pt x="448" y="1"/>
                  </a:moveTo>
                  <a:cubicBezTo>
                    <a:pt x="224" y="1"/>
                    <a:pt x="0" y="225"/>
                    <a:pt x="0" y="449"/>
                  </a:cubicBezTo>
                  <a:lnTo>
                    <a:pt x="0" y="2958"/>
                  </a:lnTo>
                  <a:cubicBezTo>
                    <a:pt x="0" y="3182"/>
                    <a:pt x="224" y="3406"/>
                    <a:pt x="448" y="3406"/>
                  </a:cubicBezTo>
                  <a:lnTo>
                    <a:pt x="3451" y="3406"/>
                  </a:lnTo>
                  <a:cubicBezTo>
                    <a:pt x="3675" y="3406"/>
                    <a:pt x="3899" y="3182"/>
                    <a:pt x="3899" y="2958"/>
                  </a:cubicBezTo>
                  <a:lnTo>
                    <a:pt x="3899" y="449"/>
                  </a:lnTo>
                  <a:cubicBezTo>
                    <a:pt x="3899" y="180"/>
                    <a:pt x="3675" y="1"/>
                    <a:pt x="34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5"/>
          <p:cNvGrpSpPr/>
          <p:nvPr/>
        </p:nvGrpSpPr>
        <p:grpSpPr>
          <a:xfrm>
            <a:off x="7528274" y="1375495"/>
            <a:ext cx="447258" cy="447431"/>
            <a:chOff x="7528274" y="1375495"/>
            <a:chExt cx="447258" cy="447431"/>
          </a:xfrm>
        </p:grpSpPr>
        <p:sp>
          <p:nvSpPr>
            <p:cNvPr id="1674" name="Google Shape;1674;p65"/>
            <p:cNvSpPr/>
            <p:nvPr/>
          </p:nvSpPr>
          <p:spPr>
            <a:xfrm>
              <a:off x="7685133" y="1446779"/>
              <a:ext cx="125759" cy="181536"/>
            </a:xfrm>
            <a:custGeom>
              <a:rect b="b" l="l" r="r" t="t"/>
              <a:pathLst>
                <a:path extrusionOk="0" h="6275" w="4347">
                  <a:moveTo>
                    <a:pt x="2241" y="897"/>
                  </a:moveTo>
                  <a:cubicBezTo>
                    <a:pt x="2644" y="897"/>
                    <a:pt x="2958" y="1256"/>
                    <a:pt x="2958" y="1614"/>
                  </a:cubicBezTo>
                  <a:lnTo>
                    <a:pt x="2958" y="2376"/>
                  </a:lnTo>
                  <a:lnTo>
                    <a:pt x="1524" y="2376"/>
                  </a:lnTo>
                  <a:lnTo>
                    <a:pt x="1524" y="1614"/>
                  </a:lnTo>
                  <a:cubicBezTo>
                    <a:pt x="1524" y="1256"/>
                    <a:pt x="1838" y="897"/>
                    <a:pt x="2241" y="897"/>
                  </a:cubicBezTo>
                  <a:close/>
                  <a:moveTo>
                    <a:pt x="2241" y="3586"/>
                  </a:moveTo>
                  <a:cubicBezTo>
                    <a:pt x="2465" y="3586"/>
                    <a:pt x="2689" y="3810"/>
                    <a:pt x="2689" y="4034"/>
                  </a:cubicBezTo>
                  <a:lnTo>
                    <a:pt x="2689" y="4527"/>
                  </a:lnTo>
                  <a:cubicBezTo>
                    <a:pt x="2689" y="4751"/>
                    <a:pt x="2465" y="4975"/>
                    <a:pt x="2241" y="4975"/>
                  </a:cubicBezTo>
                  <a:cubicBezTo>
                    <a:pt x="2017" y="4975"/>
                    <a:pt x="1793" y="4751"/>
                    <a:pt x="1793" y="4527"/>
                  </a:cubicBezTo>
                  <a:lnTo>
                    <a:pt x="1793" y="4034"/>
                  </a:lnTo>
                  <a:cubicBezTo>
                    <a:pt x="1793" y="3810"/>
                    <a:pt x="2017" y="3586"/>
                    <a:pt x="2241" y="3586"/>
                  </a:cubicBezTo>
                  <a:close/>
                  <a:moveTo>
                    <a:pt x="2241" y="1"/>
                  </a:moveTo>
                  <a:cubicBezTo>
                    <a:pt x="1345" y="1"/>
                    <a:pt x="538" y="718"/>
                    <a:pt x="538" y="1704"/>
                  </a:cubicBezTo>
                  <a:lnTo>
                    <a:pt x="538" y="2465"/>
                  </a:lnTo>
                  <a:cubicBezTo>
                    <a:pt x="224" y="2645"/>
                    <a:pt x="0" y="2914"/>
                    <a:pt x="0" y="3317"/>
                  </a:cubicBezTo>
                  <a:lnTo>
                    <a:pt x="0" y="5378"/>
                  </a:lnTo>
                  <a:cubicBezTo>
                    <a:pt x="0" y="5871"/>
                    <a:pt x="404" y="6274"/>
                    <a:pt x="897" y="6274"/>
                  </a:cubicBezTo>
                  <a:lnTo>
                    <a:pt x="3451" y="6274"/>
                  </a:lnTo>
                  <a:cubicBezTo>
                    <a:pt x="3988" y="6274"/>
                    <a:pt x="4347" y="5871"/>
                    <a:pt x="4347" y="5378"/>
                  </a:cubicBezTo>
                  <a:lnTo>
                    <a:pt x="4347" y="3317"/>
                  </a:lnTo>
                  <a:cubicBezTo>
                    <a:pt x="4347" y="2914"/>
                    <a:pt x="4123" y="2645"/>
                    <a:pt x="3809" y="2465"/>
                  </a:cubicBezTo>
                  <a:lnTo>
                    <a:pt x="3809" y="1659"/>
                  </a:lnTo>
                  <a:cubicBezTo>
                    <a:pt x="3899" y="718"/>
                    <a:pt x="3137" y="1"/>
                    <a:pt x="22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5"/>
            <p:cNvSpPr/>
            <p:nvPr/>
          </p:nvSpPr>
          <p:spPr>
            <a:xfrm>
              <a:off x="7528274" y="1601063"/>
              <a:ext cx="375974" cy="221864"/>
            </a:xfrm>
            <a:custGeom>
              <a:rect b="b" l="l" r="r" t="t"/>
              <a:pathLst>
                <a:path extrusionOk="0" h="7669" w="12996">
                  <a:moveTo>
                    <a:pt x="3720" y="2689"/>
                  </a:moveTo>
                  <a:cubicBezTo>
                    <a:pt x="3944" y="2689"/>
                    <a:pt x="4168" y="2913"/>
                    <a:pt x="4168" y="3137"/>
                  </a:cubicBezTo>
                  <a:cubicBezTo>
                    <a:pt x="4168" y="3361"/>
                    <a:pt x="4033" y="3585"/>
                    <a:pt x="3720" y="3585"/>
                  </a:cubicBezTo>
                  <a:lnTo>
                    <a:pt x="2779" y="3585"/>
                  </a:lnTo>
                  <a:cubicBezTo>
                    <a:pt x="2555" y="3585"/>
                    <a:pt x="2331" y="3361"/>
                    <a:pt x="2331" y="3137"/>
                  </a:cubicBezTo>
                  <a:cubicBezTo>
                    <a:pt x="2331" y="2913"/>
                    <a:pt x="2555" y="2689"/>
                    <a:pt x="2779" y="2689"/>
                  </a:cubicBezTo>
                  <a:close/>
                  <a:moveTo>
                    <a:pt x="6946" y="2689"/>
                  </a:moveTo>
                  <a:cubicBezTo>
                    <a:pt x="7170" y="2689"/>
                    <a:pt x="7394" y="2913"/>
                    <a:pt x="7394" y="3137"/>
                  </a:cubicBezTo>
                  <a:cubicBezTo>
                    <a:pt x="7394" y="3361"/>
                    <a:pt x="7170" y="3585"/>
                    <a:pt x="6946" y="3585"/>
                  </a:cubicBezTo>
                  <a:lnTo>
                    <a:pt x="5960" y="3585"/>
                  </a:lnTo>
                  <a:cubicBezTo>
                    <a:pt x="5736" y="3585"/>
                    <a:pt x="5512" y="3361"/>
                    <a:pt x="5512" y="3137"/>
                  </a:cubicBezTo>
                  <a:cubicBezTo>
                    <a:pt x="5512" y="2913"/>
                    <a:pt x="5736" y="2689"/>
                    <a:pt x="5960" y="2689"/>
                  </a:cubicBezTo>
                  <a:close/>
                  <a:moveTo>
                    <a:pt x="10083" y="2689"/>
                  </a:moveTo>
                  <a:cubicBezTo>
                    <a:pt x="10307" y="2689"/>
                    <a:pt x="10531" y="2913"/>
                    <a:pt x="10531" y="3137"/>
                  </a:cubicBezTo>
                  <a:cubicBezTo>
                    <a:pt x="10531" y="3361"/>
                    <a:pt x="10307" y="3585"/>
                    <a:pt x="10083" y="3585"/>
                  </a:cubicBezTo>
                  <a:lnTo>
                    <a:pt x="9097" y="3585"/>
                  </a:lnTo>
                  <a:cubicBezTo>
                    <a:pt x="8873" y="3585"/>
                    <a:pt x="8649" y="3361"/>
                    <a:pt x="8649" y="3137"/>
                  </a:cubicBezTo>
                  <a:cubicBezTo>
                    <a:pt x="8649" y="2913"/>
                    <a:pt x="8873" y="2689"/>
                    <a:pt x="9097" y="2689"/>
                  </a:cubicBezTo>
                  <a:close/>
                  <a:moveTo>
                    <a:pt x="897" y="0"/>
                  </a:moveTo>
                  <a:cubicBezTo>
                    <a:pt x="359" y="0"/>
                    <a:pt x="1" y="404"/>
                    <a:pt x="1" y="896"/>
                  </a:cubicBezTo>
                  <a:lnTo>
                    <a:pt x="1" y="5333"/>
                  </a:lnTo>
                  <a:cubicBezTo>
                    <a:pt x="1" y="5826"/>
                    <a:pt x="359" y="6184"/>
                    <a:pt x="897" y="6184"/>
                  </a:cubicBezTo>
                  <a:lnTo>
                    <a:pt x="1210" y="6184"/>
                  </a:lnTo>
                  <a:lnTo>
                    <a:pt x="1210" y="7215"/>
                  </a:lnTo>
                  <a:cubicBezTo>
                    <a:pt x="1210" y="7517"/>
                    <a:pt x="1437" y="7668"/>
                    <a:pt x="1683" y="7668"/>
                  </a:cubicBezTo>
                  <a:cubicBezTo>
                    <a:pt x="1765" y="7668"/>
                    <a:pt x="1849" y="7651"/>
                    <a:pt x="1927" y="7618"/>
                  </a:cubicBezTo>
                  <a:lnTo>
                    <a:pt x="3899" y="6318"/>
                  </a:lnTo>
                  <a:cubicBezTo>
                    <a:pt x="3944" y="6274"/>
                    <a:pt x="4078" y="6274"/>
                    <a:pt x="4123" y="6274"/>
                  </a:cubicBezTo>
                  <a:lnTo>
                    <a:pt x="12099" y="6274"/>
                  </a:lnTo>
                  <a:cubicBezTo>
                    <a:pt x="12592" y="6274"/>
                    <a:pt x="12995" y="5870"/>
                    <a:pt x="12995" y="5377"/>
                  </a:cubicBezTo>
                  <a:lnTo>
                    <a:pt x="12995" y="941"/>
                  </a:lnTo>
                  <a:cubicBezTo>
                    <a:pt x="12906" y="404"/>
                    <a:pt x="12547" y="0"/>
                    <a:pt x="12009" y="0"/>
                  </a:cubicBezTo>
                  <a:lnTo>
                    <a:pt x="10800" y="0"/>
                  </a:lnTo>
                  <a:cubicBezTo>
                    <a:pt x="10800" y="986"/>
                    <a:pt x="9948" y="1793"/>
                    <a:pt x="9007" y="1793"/>
                  </a:cubicBezTo>
                  <a:lnTo>
                    <a:pt x="6408" y="1793"/>
                  </a:lnTo>
                  <a:cubicBezTo>
                    <a:pt x="5422" y="1793"/>
                    <a:pt x="4616" y="941"/>
                    <a:pt x="461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5"/>
            <p:cNvSpPr/>
            <p:nvPr/>
          </p:nvSpPr>
          <p:spPr>
            <a:xfrm>
              <a:off x="7596983" y="1375495"/>
              <a:ext cx="378549" cy="221691"/>
            </a:xfrm>
            <a:custGeom>
              <a:rect b="b" l="l" r="r" t="t"/>
              <a:pathLst>
                <a:path extrusionOk="0" h="7663" w="13085">
                  <a:moveTo>
                    <a:pt x="10172" y="2689"/>
                  </a:moveTo>
                  <a:cubicBezTo>
                    <a:pt x="10396" y="2689"/>
                    <a:pt x="10620" y="2913"/>
                    <a:pt x="10620" y="3137"/>
                  </a:cubicBezTo>
                  <a:cubicBezTo>
                    <a:pt x="10620" y="3361"/>
                    <a:pt x="10396" y="3585"/>
                    <a:pt x="10172" y="3585"/>
                  </a:cubicBezTo>
                  <a:lnTo>
                    <a:pt x="9186" y="3585"/>
                  </a:lnTo>
                  <a:cubicBezTo>
                    <a:pt x="8962" y="3585"/>
                    <a:pt x="8738" y="3361"/>
                    <a:pt x="8738" y="3137"/>
                  </a:cubicBezTo>
                  <a:cubicBezTo>
                    <a:pt x="8738" y="2913"/>
                    <a:pt x="8962" y="2689"/>
                    <a:pt x="9186" y="2689"/>
                  </a:cubicBezTo>
                  <a:close/>
                  <a:moveTo>
                    <a:pt x="897" y="0"/>
                  </a:moveTo>
                  <a:cubicBezTo>
                    <a:pt x="404" y="0"/>
                    <a:pt x="0" y="404"/>
                    <a:pt x="0" y="897"/>
                  </a:cubicBezTo>
                  <a:lnTo>
                    <a:pt x="0" y="5333"/>
                  </a:lnTo>
                  <a:cubicBezTo>
                    <a:pt x="0" y="5826"/>
                    <a:pt x="404" y="6229"/>
                    <a:pt x="897" y="6229"/>
                  </a:cubicBezTo>
                  <a:lnTo>
                    <a:pt x="2151" y="6229"/>
                  </a:lnTo>
                  <a:lnTo>
                    <a:pt x="2151" y="5691"/>
                  </a:lnTo>
                  <a:cubicBezTo>
                    <a:pt x="2151" y="5198"/>
                    <a:pt x="2375" y="4750"/>
                    <a:pt x="2689" y="4437"/>
                  </a:cubicBezTo>
                  <a:cubicBezTo>
                    <a:pt x="2689" y="4033"/>
                    <a:pt x="2689" y="3854"/>
                    <a:pt x="2779" y="3540"/>
                  </a:cubicBezTo>
                  <a:cubicBezTo>
                    <a:pt x="2823" y="3092"/>
                    <a:pt x="3137" y="2644"/>
                    <a:pt x="3137" y="2644"/>
                  </a:cubicBezTo>
                  <a:cubicBezTo>
                    <a:pt x="3585" y="1972"/>
                    <a:pt x="4392" y="1524"/>
                    <a:pt x="5288" y="1524"/>
                  </a:cubicBezTo>
                  <a:cubicBezTo>
                    <a:pt x="6677" y="1524"/>
                    <a:pt x="7842" y="2689"/>
                    <a:pt x="7842" y="4078"/>
                  </a:cubicBezTo>
                  <a:lnTo>
                    <a:pt x="7842" y="4437"/>
                  </a:lnTo>
                  <a:cubicBezTo>
                    <a:pt x="8201" y="4750"/>
                    <a:pt x="8425" y="5198"/>
                    <a:pt x="8425" y="5691"/>
                  </a:cubicBezTo>
                  <a:lnTo>
                    <a:pt x="8425" y="6229"/>
                  </a:lnTo>
                  <a:lnTo>
                    <a:pt x="8917" y="6229"/>
                  </a:lnTo>
                  <a:cubicBezTo>
                    <a:pt x="9052" y="6229"/>
                    <a:pt x="9097" y="6229"/>
                    <a:pt x="9142" y="6274"/>
                  </a:cubicBezTo>
                  <a:lnTo>
                    <a:pt x="11113" y="7573"/>
                  </a:lnTo>
                  <a:cubicBezTo>
                    <a:pt x="11186" y="7634"/>
                    <a:pt x="11273" y="7662"/>
                    <a:pt x="11360" y="7662"/>
                  </a:cubicBezTo>
                  <a:cubicBezTo>
                    <a:pt x="11593" y="7662"/>
                    <a:pt x="11830" y="7463"/>
                    <a:pt x="11830" y="7170"/>
                  </a:cubicBezTo>
                  <a:lnTo>
                    <a:pt x="11830" y="6139"/>
                  </a:lnTo>
                  <a:lnTo>
                    <a:pt x="12189" y="6139"/>
                  </a:lnTo>
                  <a:cubicBezTo>
                    <a:pt x="12681" y="6139"/>
                    <a:pt x="13085" y="5781"/>
                    <a:pt x="13085" y="5243"/>
                  </a:cubicBezTo>
                  <a:lnTo>
                    <a:pt x="13085" y="897"/>
                  </a:lnTo>
                  <a:cubicBezTo>
                    <a:pt x="12995" y="404"/>
                    <a:pt x="12637" y="0"/>
                    <a:pt x="1209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65"/>
          <p:cNvGrpSpPr/>
          <p:nvPr/>
        </p:nvGrpSpPr>
        <p:grpSpPr>
          <a:xfrm>
            <a:off x="1250117" y="2034029"/>
            <a:ext cx="283919" cy="449861"/>
            <a:chOff x="1250117" y="2034029"/>
            <a:chExt cx="283919" cy="449861"/>
          </a:xfrm>
        </p:grpSpPr>
        <p:sp>
          <p:nvSpPr>
            <p:cNvPr id="1678" name="Google Shape;1678;p65"/>
            <p:cNvSpPr/>
            <p:nvPr/>
          </p:nvSpPr>
          <p:spPr>
            <a:xfrm>
              <a:off x="1339569" y="2034029"/>
              <a:ext cx="110194" cy="130966"/>
            </a:xfrm>
            <a:custGeom>
              <a:rect b="b" l="l" r="r" t="t"/>
              <a:pathLst>
                <a:path extrusionOk="0" h="4527" w="3809">
                  <a:moveTo>
                    <a:pt x="1882" y="897"/>
                  </a:moveTo>
                  <a:cubicBezTo>
                    <a:pt x="2196" y="897"/>
                    <a:pt x="2420" y="1121"/>
                    <a:pt x="2420" y="1390"/>
                  </a:cubicBezTo>
                  <a:lnTo>
                    <a:pt x="2420" y="1659"/>
                  </a:lnTo>
                  <a:lnTo>
                    <a:pt x="1389" y="1659"/>
                  </a:lnTo>
                  <a:lnTo>
                    <a:pt x="1389" y="1390"/>
                  </a:lnTo>
                  <a:cubicBezTo>
                    <a:pt x="1389" y="1121"/>
                    <a:pt x="1613" y="897"/>
                    <a:pt x="1882" y="897"/>
                  </a:cubicBezTo>
                  <a:close/>
                  <a:moveTo>
                    <a:pt x="1882" y="1"/>
                  </a:moveTo>
                  <a:cubicBezTo>
                    <a:pt x="1120" y="1"/>
                    <a:pt x="493" y="583"/>
                    <a:pt x="493" y="1390"/>
                  </a:cubicBezTo>
                  <a:lnTo>
                    <a:pt x="493" y="1659"/>
                  </a:lnTo>
                  <a:lnTo>
                    <a:pt x="448" y="1659"/>
                  </a:lnTo>
                  <a:cubicBezTo>
                    <a:pt x="224" y="1659"/>
                    <a:pt x="0" y="1883"/>
                    <a:pt x="0" y="2107"/>
                  </a:cubicBezTo>
                  <a:lnTo>
                    <a:pt x="0" y="4078"/>
                  </a:lnTo>
                  <a:cubicBezTo>
                    <a:pt x="0" y="4302"/>
                    <a:pt x="179" y="4526"/>
                    <a:pt x="448" y="4526"/>
                  </a:cubicBezTo>
                  <a:lnTo>
                    <a:pt x="3361" y="4526"/>
                  </a:lnTo>
                  <a:cubicBezTo>
                    <a:pt x="3585" y="4526"/>
                    <a:pt x="3809" y="4302"/>
                    <a:pt x="3809" y="4078"/>
                  </a:cubicBezTo>
                  <a:lnTo>
                    <a:pt x="3809" y="2107"/>
                  </a:lnTo>
                  <a:cubicBezTo>
                    <a:pt x="3809" y="1883"/>
                    <a:pt x="3585" y="1659"/>
                    <a:pt x="3361" y="1659"/>
                  </a:cubicBezTo>
                  <a:lnTo>
                    <a:pt x="3316" y="1659"/>
                  </a:lnTo>
                  <a:lnTo>
                    <a:pt x="3316" y="1390"/>
                  </a:lnTo>
                  <a:cubicBezTo>
                    <a:pt x="3316" y="583"/>
                    <a:pt x="2689" y="1"/>
                    <a:pt x="18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5"/>
            <p:cNvSpPr/>
            <p:nvPr/>
          </p:nvSpPr>
          <p:spPr>
            <a:xfrm>
              <a:off x="1255296" y="2304958"/>
              <a:ext cx="71312" cy="72643"/>
            </a:xfrm>
            <a:custGeom>
              <a:rect b="b" l="l" r="r" t="t"/>
              <a:pathLst>
                <a:path extrusionOk="0" h="2511" w="2465">
                  <a:moveTo>
                    <a:pt x="1210" y="1"/>
                  </a:moveTo>
                  <a:cubicBezTo>
                    <a:pt x="538" y="1"/>
                    <a:pt x="0" y="583"/>
                    <a:pt x="0" y="1255"/>
                  </a:cubicBezTo>
                  <a:cubicBezTo>
                    <a:pt x="0" y="1928"/>
                    <a:pt x="538" y="2510"/>
                    <a:pt x="1210" y="2510"/>
                  </a:cubicBezTo>
                  <a:cubicBezTo>
                    <a:pt x="1882" y="2510"/>
                    <a:pt x="2465" y="1928"/>
                    <a:pt x="2465" y="1255"/>
                  </a:cubicBezTo>
                  <a:cubicBezTo>
                    <a:pt x="2465" y="583"/>
                    <a:pt x="1882" y="1"/>
                    <a:pt x="12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5"/>
            <p:cNvSpPr/>
            <p:nvPr/>
          </p:nvSpPr>
          <p:spPr>
            <a:xfrm>
              <a:off x="1250117" y="2199971"/>
              <a:ext cx="283919" cy="283919"/>
            </a:xfrm>
            <a:custGeom>
              <a:rect b="b" l="l" r="r" t="t"/>
              <a:pathLst>
                <a:path extrusionOk="0" h="9814" w="9814">
                  <a:moveTo>
                    <a:pt x="1255" y="0"/>
                  </a:moveTo>
                  <a:cubicBezTo>
                    <a:pt x="583" y="0"/>
                    <a:pt x="0" y="583"/>
                    <a:pt x="0" y="1255"/>
                  </a:cubicBezTo>
                  <a:cubicBezTo>
                    <a:pt x="0" y="1927"/>
                    <a:pt x="583" y="2465"/>
                    <a:pt x="1255" y="2465"/>
                  </a:cubicBezTo>
                  <a:cubicBezTo>
                    <a:pt x="1748" y="2465"/>
                    <a:pt x="2196" y="2151"/>
                    <a:pt x="2375" y="1748"/>
                  </a:cubicBezTo>
                  <a:lnTo>
                    <a:pt x="3719" y="1748"/>
                  </a:lnTo>
                  <a:cubicBezTo>
                    <a:pt x="3809" y="2017"/>
                    <a:pt x="4078" y="2330"/>
                    <a:pt x="4392" y="2420"/>
                  </a:cubicBezTo>
                  <a:lnTo>
                    <a:pt x="4392" y="3809"/>
                  </a:lnTo>
                  <a:cubicBezTo>
                    <a:pt x="3899" y="3988"/>
                    <a:pt x="3630" y="4436"/>
                    <a:pt x="3630" y="4929"/>
                  </a:cubicBezTo>
                  <a:cubicBezTo>
                    <a:pt x="3630" y="5467"/>
                    <a:pt x="3988" y="5915"/>
                    <a:pt x="4392" y="6050"/>
                  </a:cubicBezTo>
                  <a:lnTo>
                    <a:pt x="4392" y="7483"/>
                  </a:lnTo>
                  <a:cubicBezTo>
                    <a:pt x="3899" y="7618"/>
                    <a:pt x="3630" y="8066"/>
                    <a:pt x="3630" y="8604"/>
                  </a:cubicBezTo>
                  <a:cubicBezTo>
                    <a:pt x="3630" y="9276"/>
                    <a:pt x="4212" y="9814"/>
                    <a:pt x="4884" y="9814"/>
                  </a:cubicBezTo>
                  <a:cubicBezTo>
                    <a:pt x="5377" y="9814"/>
                    <a:pt x="5825" y="9500"/>
                    <a:pt x="6005" y="9097"/>
                  </a:cubicBezTo>
                  <a:lnTo>
                    <a:pt x="7394" y="9097"/>
                  </a:lnTo>
                  <a:cubicBezTo>
                    <a:pt x="7573" y="9545"/>
                    <a:pt x="8021" y="9814"/>
                    <a:pt x="8514" y="9814"/>
                  </a:cubicBezTo>
                  <a:cubicBezTo>
                    <a:pt x="9186" y="9814"/>
                    <a:pt x="9769" y="9276"/>
                    <a:pt x="9769" y="8604"/>
                  </a:cubicBezTo>
                  <a:cubicBezTo>
                    <a:pt x="9769" y="8066"/>
                    <a:pt x="9410" y="7618"/>
                    <a:pt x="9007" y="7483"/>
                  </a:cubicBezTo>
                  <a:lnTo>
                    <a:pt x="9007" y="6005"/>
                  </a:lnTo>
                  <a:cubicBezTo>
                    <a:pt x="9500" y="5825"/>
                    <a:pt x="9814" y="5377"/>
                    <a:pt x="9814" y="4884"/>
                  </a:cubicBezTo>
                  <a:cubicBezTo>
                    <a:pt x="9814" y="4392"/>
                    <a:pt x="9455" y="3943"/>
                    <a:pt x="9097" y="3764"/>
                  </a:cubicBezTo>
                  <a:lnTo>
                    <a:pt x="9097" y="2375"/>
                  </a:lnTo>
                  <a:cubicBezTo>
                    <a:pt x="9500" y="2196"/>
                    <a:pt x="9814" y="1748"/>
                    <a:pt x="9814" y="1255"/>
                  </a:cubicBezTo>
                  <a:cubicBezTo>
                    <a:pt x="9814" y="583"/>
                    <a:pt x="9231" y="0"/>
                    <a:pt x="8559" y="0"/>
                  </a:cubicBezTo>
                  <a:cubicBezTo>
                    <a:pt x="7887" y="0"/>
                    <a:pt x="7349" y="583"/>
                    <a:pt x="7349" y="1255"/>
                  </a:cubicBezTo>
                  <a:cubicBezTo>
                    <a:pt x="7349" y="1748"/>
                    <a:pt x="7663" y="2196"/>
                    <a:pt x="8066" y="2375"/>
                  </a:cubicBezTo>
                  <a:lnTo>
                    <a:pt x="8066" y="3764"/>
                  </a:lnTo>
                  <a:cubicBezTo>
                    <a:pt x="7618" y="3943"/>
                    <a:pt x="7349" y="4392"/>
                    <a:pt x="7349" y="4884"/>
                  </a:cubicBezTo>
                  <a:cubicBezTo>
                    <a:pt x="7349" y="5377"/>
                    <a:pt x="7663" y="5825"/>
                    <a:pt x="8066" y="6005"/>
                  </a:cubicBezTo>
                  <a:lnTo>
                    <a:pt x="8066" y="7394"/>
                  </a:lnTo>
                  <a:cubicBezTo>
                    <a:pt x="7797" y="7528"/>
                    <a:pt x="7483" y="7797"/>
                    <a:pt x="7394" y="8066"/>
                  </a:cubicBezTo>
                  <a:lnTo>
                    <a:pt x="6005" y="8066"/>
                  </a:lnTo>
                  <a:cubicBezTo>
                    <a:pt x="5870" y="7797"/>
                    <a:pt x="5601" y="7528"/>
                    <a:pt x="5333" y="7394"/>
                  </a:cubicBezTo>
                  <a:lnTo>
                    <a:pt x="5333" y="6005"/>
                  </a:lnTo>
                  <a:cubicBezTo>
                    <a:pt x="5781" y="5825"/>
                    <a:pt x="6050" y="5377"/>
                    <a:pt x="6050" y="4884"/>
                  </a:cubicBezTo>
                  <a:cubicBezTo>
                    <a:pt x="6050" y="4392"/>
                    <a:pt x="5691" y="3943"/>
                    <a:pt x="5333" y="3764"/>
                  </a:cubicBezTo>
                  <a:lnTo>
                    <a:pt x="5333" y="2375"/>
                  </a:lnTo>
                  <a:cubicBezTo>
                    <a:pt x="5781" y="2196"/>
                    <a:pt x="6050" y="1748"/>
                    <a:pt x="6050" y="1255"/>
                  </a:cubicBezTo>
                  <a:cubicBezTo>
                    <a:pt x="6050" y="583"/>
                    <a:pt x="5512" y="0"/>
                    <a:pt x="4840" y="0"/>
                  </a:cubicBezTo>
                  <a:cubicBezTo>
                    <a:pt x="4302" y="0"/>
                    <a:pt x="3854" y="359"/>
                    <a:pt x="3719" y="762"/>
                  </a:cubicBezTo>
                  <a:lnTo>
                    <a:pt x="2375" y="762"/>
                  </a:lnTo>
                  <a:cubicBezTo>
                    <a:pt x="2196" y="314"/>
                    <a:pt x="1748" y="0"/>
                    <a:pt x="12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5"/>
            <p:cNvSpPr/>
            <p:nvPr/>
          </p:nvSpPr>
          <p:spPr>
            <a:xfrm>
              <a:off x="1255296" y="2411276"/>
              <a:ext cx="71312" cy="71312"/>
            </a:xfrm>
            <a:custGeom>
              <a:rect b="b" l="l" r="r" t="t"/>
              <a:pathLst>
                <a:path extrusionOk="0" h="2465" w="2465">
                  <a:moveTo>
                    <a:pt x="1210" y="0"/>
                  </a:moveTo>
                  <a:cubicBezTo>
                    <a:pt x="538" y="0"/>
                    <a:pt x="0" y="538"/>
                    <a:pt x="0" y="1210"/>
                  </a:cubicBezTo>
                  <a:cubicBezTo>
                    <a:pt x="0" y="1882"/>
                    <a:pt x="538" y="2465"/>
                    <a:pt x="1210" y="2465"/>
                  </a:cubicBezTo>
                  <a:cubicBezTo>
                    <a:pt x="1882" y="2465"/>
                    <a:pt x="2465" y="1882"/>
                    <a:pt x="2465" y="1210"/>
                  </a:cubicBezTo>
                  <a:cubicBezTo>
                    <a:pt x="2465" y="538"/>
                    <a:pt x="1882" y="0"/>
                    <a:pt x="121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65"/>
          <p:cNvGrpSpPr/>
          <p:nvPr/>
        </p:nvGrpSpPr>
        <p:grpSpPr>
          <a:xfrm>
            <a:off x="4751515" y="2038889"/>
            <a:ext cx="451163" cy="451163"/>
            <a:chOff x="4751515" y="2038889"/>
            <a:chExt cx="451163" cy="451163"/>
          </a:xfrm>
        </p:grpSpPr>
        <p:sp>
          <p:nvSpPr>
            <p:cNvPr id="1683" name="Google Shape;1683;p65"/>
            <p:cNvSpPr/>
            <p:nvPr/>
          </p:nvSpPr>
          <p:spPr>
            <a:xfrm>
              <a:off x="4826704" y="2127357"/>
              <a:ext cx="226898" cy="276166"/>
            </a:xfrm>
            <a:custGeom>
              <a:rect b="b" l="l" r="r" t="t"/>
              <a:pathLst>
                <a:path extrusionOk="0" h="9546" w="7843">
                  <a:moveTo>
                    <a:pt x="6139" y="2914"/>
                  </a:moveTo>
                  <a:cubicBezTo>
                    <a:pt x="6251" y="2914"/>
                    <a:pt x="6364" y="2958"/>
                    <a:pt x="6453" y="3048"/>
                  </a:cubicBezTo>
                  <a:cubicBezTo>
                    <a:pt x="6588" y="3182"/>
                    <a:pt x="6588" y="3496"/>
                    <a:pt x="6453" y="3630"/>
                  </a:cubicBezTo>
                  <a:lnTo>
                    <a:pt x="4257" y="5781"/>
                  </a:lnTo>
                  <a:cubicBezTo>
                    <a:pt x="4168" y="5871"/>
                    <a:pt x="4056" y="5916"/>
                    <a:pt x="3944" y="5916"/>
                  </a:cubicBezTo>
                  <a:cubicBezTo>
                    <a:pt x="3832" y="5916"/>
                    <a:pt x="3720" y="5871"/>
                    <a:pt x="3630" y="5781"/>
                  </a:cubicBezTo>
                  <a:lnTo>
                    <a:pt x="2689" y="4840"/>
                  </a:lnTo>
                  <a:cubicBezTo>
                    <a:pt x="2510" y="4661"/>
                    <a:pt x="2510" y="4392"/>
                    <a:pt x="2689" y="4213"/>
                  </a:cubicBezTo>
                  <a:cubicBezTo>
                    <a:pt x="2779" y="4123"/>
                    <a:pt x="2891" y="4079"/>
                    <a:pt x="3003" y="4079"/>
                  </a:cubicBezTo>
                  <a:cubicBezTo>
                    <a:pt x="3115" y="4079"/>
                    <a:pt x="3227" y="4123"/>
                    <a:pt x="3316" y="4213"/>
                  </a:cubicBezTo>
                  <a:lnTo>
                    <a:pt x="3989" y="4885"/>
                  </a:lnTo>
                  <a:lnTo>
                    <a:pt x="5826" y="3048"/>
                  </a:lnTo>
                  <a:cubicBezTo>
                    <a:pt x="5915" y="2958"/>
                    <a:pt x="6027" y="2914"/>
                    <a:pt x="6139" y="2914"/>
                  </a:cubicBezTo>
                  <a:close/>
                  <a:moveTo>
                    <a:pt x="3899" y="1"/>
                  </a:moveTo>
                  <a:cubicBezTo>
                    <a:pt x="2779" y="897"/>
                    <a:pt x="1434" y="1480"/>
                    <a:pt x="1" y="1524"/>
                  </a:cubicBezTo>
                  <a:lnTo>
                    <a:pt x="1" y="3989"/>
                  </a:lnTo>
                  <a:cubicBezTo>
                    <a:pt x="1" y="6498"/>
                    <a:pt x="1569" y="8694"/>
                    <a:pt x="3899" y="9545"/>
                  </a:cubicBezTo>
                  <a:cubicBezTo>
                    <a:pt x="4078" y="9456"/>
                    <a:pt x="4213" y="9411"/>
                    <a:pt x="4347" y="9366"/>
                  </a:cubicBezTo>
                  <a:cubicBezTo>
                    <a:pt x="4033" y="6946"/>
                    <a:pt x="5557" y="4661"/>
                    <a:pt x="7842" y="4034"/>
                  </a:cubicBezTo>
                  <a:lnTo>
                    <a:pt x="7842" y="1524"/>
                  </a:lnTo>
                  <a:cubicBezTo>
                    <a:pt x="6453" y="1390"/>
                    <a:pt x="5019" y="897"/>
                    <a:pt x="38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5"/>
            <p:cNvSpPr/>
            <p:nvPr/>
          </p:nvSpPr>
          <p:spPr>
            <a:xfrm>
              <a:off x="4751515" y="2038889"/>
              <a:ext cx="375974" cy="447258"/>
            </a:xfrm>
            <a:custGeom>
              <a:rect b="b" l="l" r="r" t="t"/>
              <a:pathLst>
                <a:path extrusionOk="0" h="15460" w="12996">
                  <a:moveTo>
                    <a:pt x="6520" y="1"/>
                  </a:moveTo>
                  <a:cubicBezTo>
                    <a:pt x="6420" y="1"/>
                    <a:pt x="6319" y="34"/>
                    <a:pt x="6229" y="101"/>
                  </a:cubicBezTo>
                  <a:cubicBezTo>
                    <a:pt x="4571" y="1491"/>
                    <a:pt x="2555" y="2208"/>
                    <a:pt x="449" y="2208"/>
                  </a:cubicBezTo>
                  <a:cubicBezTo>
                    <a:pt x="225" y="2208"/>
                    <a:pt x="1" y="2432"/>
                    <a:pt x="1" y="2656"/>
                  </a:cubicBezTo>
                  <a:lnTo>
                    <a:pt x="1" y="6688"/>
                  </a:lnTo>
                  <a:cubicBezTo>
                    <a:pt x="1" y="10677"/>
                    <a:pt x="2510" y="14216"/>
                    <a:pt x="6408" y="15426"/>
                  </a:cubicBezTo>
                  <a:cubicBezTo>
                    <a:pt x="6453" y="15449"/>
                    <a:pt x="6498" y="15460"/>
                    <a:pt x="6543" y="15460"/>
                  </a:cubicBezTo>
                  <a:cubicBezTo>
                    <a:pt x="6588" y="15460"/>
                    <a:pt x="6632" y="15449"/>
                    <a:pt x="6677" y="15426"/>
                  </a:cubicBezTo>
                  <a:cubicBezTo>
                    <a:pt x="7170" y="15292"/>
                    <a:pt x="7708" y="15023"/>
                    <a:pt x="8111" y="14844"/>
                  </a:cubicBezTo>
                  <a:cubicBezTo>
                    <a:pt x="7753" y="14441"/>
                    <a:pt x="7484" y="13858"/>
                    <a:pt x="7260" y="13320"/>
                  </a:cubicBezTo>
                  <a:cubicBezTo>
                    <a:pt x="7081" y="13365"/>
                    <a:pt x="6901" y="13500"/>
                    <a:pt x="6677" y="13544"/>
                  </a:cubicBezTo>
                  <a:cubicBezTo>
                    <a:pt x="6632" y="13567"/>
                    <a:pt x="6588" y="13578"/>
                    <a:pt x="6543" y="13578"/>
                  </a:cubicBezTo>
                  <a:cubicBezTo>
                    <a:pt x="6498" y="13578"/>
                    <a:pt x="6453" y="13567"/>
                    <a:pt x="6408" y="13544"/>
                  </a:cubicBezTo>
                  <a:cubicBezTo>
                    <a:pt x="3585" y="12603"/>
                    <a:pt x="1748" y="10004"/>
                    <a:pt x="1748" y="7047"/>
                  </a:cubicBezTo>
                  <a:lnTo>
                    <a:pt x="1748" y="4134"/>
                  </a:lnTo>
                  <a:cubicBezTo>
                    <a:pt x="1748" y="3910"/>
                    <a:pt x="1972" y="3686"/>
                    <a:pt x="2196" y="3686"/>
                  </a:cubicBezTo>
                  <a:cubicBezTo>
                    <a:pt x="3675" y="3686"/>
                    <a:pt x="5064" y="3193"/>
                    <a:pt x="6140" y="2208"/>
                  </a:cubicBezTo>
                  <a:lnTo>
                    <a:pt x="6229" y="2118"/>
                  </a:lnTo>
                  <a:cubicBezTo>
                    <a:pt x="6319" y="2028"/>
                    <a:pt x="6431" y="1983"/>
                    <a:pt x="6543" y="1983"/>
                  </a:cubicBezTo>
                  <a:cubicBezTo>
                    <a:pt x="6655" y="1983"/>
                    <a:pt x="6767" y="2028"/>
                    <a:pt x="6856" y="2118"/>
                  </a:cubicBezTo>
                  <a:lnTo>
                    <a:pt x="6946" y="2208"/>
                  </a:lnTo>
                  <a:cubicBezTo>
                    <a:pt x="8022" y="3193"/>
                    <a:pt x="9411" y="3686"/>
                    <a:pt x="10889" y="3686"/>
                  </a:cubicBezTo>
                  <a:cubicBezTo>
                    <a:pt x="11113" y="3686"/>
                    <a:pt x="11337" y="3910"/>
                    <a:pt x="11337" y="4134"/>
                  </a:cubicBezTo>
                  <a:lnTo>
                    <a:pt x="11337" y="6913"/>
                  </a:lnTo>
                  <a:cubicBezTo>
                    <a:pt x="11464" y="6902"/>
                    <a:pt x="11594" y="6896"/>
                    <a:pt x="11725" y="6896"/>
                  </a:cubicBezTo>
                  <a:cubicBezTo>
                    <a:pt x="12148" y="6896"/>
                    <a:pt x="12585" y="6955"/>
                    <a:pt x="12995" y="7092"/>
                  </a:cubicBezTo>
                  <a:lnTo>
                    <a:pt x="12995" y="2656"/>
                  </a:lnTo>
                  <a:cubicBezTo>
                    <a:pt x="12995" y="2432"/>
                    <a:pt x="12771" y="2208"/>
                    <a:pt x="12547" y="2208"/>
                  </a:cubicBezTo>
                  <a:cubicBezTo>
                    <a:pt x="10531" y="2208"/>
                    <a:pt x="8514" y="1535"/>
                    <a:pt x="6812" y="101"/>
                  </a:cubicBezTo>
                  <a:cubicBezTo>
                    <a:pt x="6722" y="34"/>
                    <a:pt x="6621" y="1"/>
                    <a:pt x="652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5"/>
            <p:cNvSpPr/>
            <p:nvPr/>
          </p:nvSpPr>
          <p:spPr>
            <a:xfrm>
              <a:off x="5026350" y="2404420"/>
              <a:ext cx="127061" cy="85633"/>
            </a:xfrm>
            <a:custGeom>
              <a:rect b="b" l="l" r="r" t="t"/>
              <a:pathLst>
                <a:path extrusionOk="0" h="2960" w="4392">
                  <a:moveTo>
                    <a:pt x="2177" y="0"/>
                  </a:moveTo>
                  <a:cubicBezTo>
                    <a:pt x="1023" y="0"/>
                    <a:pt x="0" y="967"/>
                    <a:pt x="0" y="2254"/>
                  </a:cubicBezTo>
                  <a:cubicBezTo>
                    <a:pt x="672" y="2724"/>
                    <a:pt x="1434" y="2959"/>
                    <a:pt x="2196" y="2959"/>
                  </a:cubicBezTo>
                  <a:cubicBezTo>
                    <a:pt x="2958" y="2959"/>
                    <a:pt x="3719" y="2724"/>
                    <a:pt x="4392" y="2254"/>
                  </a:cubicBezTo>
                  <a:cubicBezTo>
                    <a:pt x="4392" y="1178"/>
                    <a:pt x="3719" y="416"/>
                    <a:pt x="2823" y="103"/>
                  </a:cubicBezTo>
                  <a:cubicBezTo>
                    <a:pt x="2607" y="33"/>
                    <a:pt x="2390" y="0"/>
                    <a:pt x="217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5"/>
            <p:cNvSpPr/>
            <p:nvPr/>
          </p:nvSpPr>
          <p:spPr>
            <a:xfrm>
              <a:off x="4978384" y="2264775"/>
              <a:ext cx="224294" cy="180234"/>
            </a:xfrm>
            <a:custGeom>
              <a:rect b="b" l="l" r="r" t="t"/>
              <a:pathLst>
                <a:path extrusionOk="0" h="6230" w="7753">
                  <a:moveTo>
                    <a:pt x="3899" y="1"/>
                  </a:moveTo>
                  <a:cubicBezTo>
                    <a:pt x="1748" y="1"/>
                    <a:pt x="0" y="1748"/>
                    <a:pt x="0" y="3899"/>
                  </a:cubicBezTo>
                  <a:cubicBezTo>
                    <a:pt x="0" y="4706"/>
                    <a:pt x="314" y="5557"/>
                    <a:pt x="852" y="6229"/>
                  </a:cubicBezTo>
                  <a:cubicBezTo>
                    <a:pt x="1076" y="5333"/>
                    <a:pt x="1703" y="4661"/>
                    <a:pt x="2420" y="4213"/>
                  </a:cubicBezTo>
                  <a:cubicBezTo>
                    <a:pt x="2241" y="3989"/>
                    <a:pt x="2196" y="3675"/>
                    <a:pt x="2196" y="3361"/>
                  </a:cubicBezTo>
                  <a:cubicBezTo>
                    <a:pt x="2196" y="2465"/>
                    <a:pt x="2913" y="1703"/>
                    <a:pt x="3899" y="1703"/>
                  </a:cubicBezTo>
                  <a:cubicBezTo>
                    <a:pt x="4795" y="1703"/>
                    <a:pt x="5557" y="2420"/>
                    <a:pt x="5557" y="3361"/>
                  </a:cubicBezTo>
                  <a:cubicBezTo>
                    <a:pt x="5557" y="3720"/>
                    <a:pt x="5467" y="3989"/>
                    <a:pt x="5333" y="4213"/>
                  </a:cubicBezTo>
                  <a:cubicBezTo>
                    <a:pt x="6139" y="4616"/>
                    <a:pt x="6677" y="5333"/>
                    <a:pt x="6901" y="6229"/>
                  </a:cubicBezTo>
                  <a:cubicBezTo>
                    <a:pt x="7394" y="5557"/>
                    <a:pt x="7752" y="4706"/>
                    <a:pt x="7752" y="3899"/>
                  </a:cubicBezTo>
                  <a:cubicBezTo>
                    <a:pt x="7708" y="1748"/>
                    <a:pt x="5960" y="1"/>
                    <a:pt x="389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5"/>
            <p:cNvSpPr/>
            <p:nvPr/>
          </p:nvSpPr>
          <p:spPr>
            <a:xfrm>
              <a:off x="5067836" y="2341265"/>
              <a:ext cx="42787" cy="43453"/>
            </a:xfrm>
            <a:custGeom>
              <a:rect b="b" l="l" r="r" t="t"/>
              <a:pathLst>
                <a:path extrusionOk="0" h="1502" w="1479">
                  <a:moveTo>
                    <a:pt x="717" y="0"/>
                  </a:moveTo>
                  <a:cubicBezTo>
                    <a:pt x="359" y="0"/>
                    <a:pt x="0" y="359"/>
                    <a:pt x="0" y="717"/>
                  </a:cubicBezTo>
                  <a:cubicBezTo>
                    <a:pt x="0" y="941"/>
                    <a:pt x="135" y="1166"/>
                    <a:pt x="224" y="1300"/>
                  </a:cubicBezTo>
                  <a:cubicBezTo>
                    <a:pt x="359" y="1434"/>
                    <a:pt x="538" y="1502"/>
                    <a:pt x="723" y="1502"/>
                  </a:cubicBezTo>
                  <a:cubicBezTo>
                    <a:pt x="908" y="1502"/>
                    <a:pt x="1098" y="1434"/>
                    <a:pt x="1255" y="1300"/>
                  </a:cubicBezTo>
                  <a:cubicBezTo>
                    <a:pt x="1389" y="1166"/>
                    <a:pt x="1479" y="941"/>
                    <a:pt x="1479" y="717"/>
                  </a:cubicBezTo>
                  <a:cubicBezTo>
                    <a:pt x="1479" y="359"/>
                    <a:pt x="1120" y="0"/>
                    <a:pt x="71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65"/>
          <p:cNvGrpSpPr/>
          <p:nvPr/>
        </p:nvGrpSpPr>
        <p:grpSpPr>
          <a:xfrm>
            <a:off x="6156761" y="2041811"/>
            <a:ext cx="342242" cy="447258"/>
            <a:chOff x="6156761" y="2041811"/>
            <a:chExt cx="342242" cy="447258"/>
          </a:xfrm>
        </p:grpSpPr>
        <p:sp>
          <p:nvSpPr>
            <p:cNvPr id="1689" name="Google Shape;1689;p65"/>
            <p:cNvSpPr/>
            <p:nvPr/>
          </p:nvSpPr>
          <p:spPr>
            <a:xfrm>
              <a:off x="6435473" y="2345142"/>
              <a:ext cx="25950" cy="101168"/>
            </a:xfrm>
            <a:custGeom>
              <a:rect b="b" l="l" r="r" t="t"/>
              <a:pathLst>
                <a:path extrusionOk="0" h="3497" w="897">
                  <a:moveTo>
                    <a:pt x="448" y="1"/>
                  </a:moveTo>
                  <a:cubicBezTo>
                    <a:pt x="224" y="1"/>
                    <a:pt x="0" y="225"/>
                    <a:pt x="0" y="449"/>
                  </a:cubicBezTo>
                  <a:lnTo>
                    <a:pt x="0" y="3048"/>
                  </a:lnTo>
                  <a:cubicBezTo>
                    <a:pt x="0" y="3272"/>
                    <a:pt x="224" y="3496"/>
                    <a:pt x="448" y="3496"/>
                  </a:cubicBezTo>
                  <a:cubicBezTo>
                    <a:pt x="672" y="3496"/>
                    <a:pt x="896" y="3272"/>
                    <a:pt x="896" y="3048"/>
                  </a:cubicBezTo>
                  <a:lnTo>
                    <a:pt x="896" y="449"/>
                  </a:lnTo>
                  <a:cubicBezTo>
                    <a:pt x="896" y="225"/>
                    <a:pt x="717" y="1"/>
                    <a:pt x="44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5"/>
            <p:cNvSpPr/>
            <p:nvPr/>
          </p:nvSpPr>
          <p:spPr>
            <a:xfrm>
              <a:off x="6156761" y="2085814"/>
              <a:ext cx="155586" cy="360497"/>
            </a:xfrm>
            <a:custGeom>
              <a:rect b="b" l="l" r="r" t="t"/>
              <a:pathLst>
                <a:path extrusionOk="0" h="12461" w="5378">
                  <a:moveTo>
                    <a:pt x="5215" y="1"/>
                  </a:moveTo>
                  <a:cubicBezTo>
                    <a:pt x="2332" y="1"/>
                    <a:pt x="0" y="2342"/>
                    <a:pt x="0" y="5246"/>
                  </a:cubicBezTo>
                  <a:lnTo>
                    <a:pt x="0" y="12012"/>
                  </a:lnTo>
                  <a:cubicBezTo>
                    <a:pt x="0" y="12236"/>
                    <a:pt x="224" y="12460"/>
                    <a:pt x="448" y="12460"/>
                  </a:cubicBezTo>
                  <a:cubicBezTo>
                    <a:pt x="672" y="12460"/>
                    <a:pt x="896" y="12236"/>
                    <a:pt x="896" y="12012"/>
                  </a:cubicBezTo>
                  <a:lnTo>
                    <a:pt x="896" y="5246"/>
                  </a:lnTo>
                  <a:cubicBezTo>
                    <a:pt x="896" y="2916"/>
                    <a:pt x="2823" y="944"/>
                    <a:pt x="5153" y="899"/>
                  </a:cubicBezTo>
                  <a:cubicBezTo>
                    <a:pt x="5198" y="541"/>
                    <a:pt x="5288" y="272"/>
                    <a:pt x="5377" y="3"/>
                  </a:cubicBezTo>
                  <a:cubicBezTo>
                    <a:pt x="5323" y="1"/>
                    <a:pt x="5269" y="1"/>
                    <a:pt x="521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5"/>
            <p:cNvSpPr/>
            <p:nvPr/>
          </p:nvSpPr>
          <p:spPr>
            <a:xfrm>
              <a:off x="6435473" y="2225893"/>
              <a:ext cx="25950" cy="89480"/>
            </a:xfrm>
            <a:custGeom>
              <a:rect b="b" l="l" r="r" t="t"/>
              <a:pathLst>
                <a:path extrusionOk="0" h="3093" w="897">
                  <a:moveTo>
                    <a:pt x="896" y="0"/>
                  </a:moveTo>
                  <a:cubicBezTo>
                    <a:pt x="627" y="135"/>
                    <a:pt x="359" y="180"/>
                    <a:pt x="0" y="314"/>
                  </a:cubicBezTo>
                  <a:lnTo>
                    <a:pt x="0" y="2644"/>
                  </a:lnTo>
                  <a:cubicBezTo>
                    <a:pt x="0" y="2868"/>
                    <a:pt x="224" y="3092"/>
                    <a:pt x="448" y="3092"/>
                  </a:cubicBezTo>
                  <a:cubicBezTo>
                    <a:pt x="672" y="3092"/>
                    <a:pt x="896" y="2868"/>
                    <a:pt x="896" y="2644"/>
                  </a:cubicBezTo>
                  <a:lnTo>
                    <a:pt x="896"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5"/>
            <p:cNvSpPr/>
            <p:nvPr/>
          </p:nvSpPr>
          <p:spPr>
            <a:xfrm>
              <a:off x="6221564" y="2141620"/>
              <a:ext cx="90782" cy="68709"/>
            </a:xfrm>
            <a:custGeom>
              <a:rect b="b" l="l" r="r" t="t"/>
              <a:pathLst>
                <a:path extrusionOk="0" h="2375" w="3138">
                  <a:moveTo>
                    <a:pt x="2913" y="1"/>
                  </a:moveTo>
                  <a:cubicBezTo>
                    <a:pt x="1748" y="90"/>
                    <a:pt x="673" y="673"/>
                    <a:pt x="135" y="1704"/>
                  </a:cubicBezTo>
                  <a:cubicBezTo>
                    <a:pt x="1" y="1928"/>
                    <a:pt x="45" y="2196"/>
                    <a:pt x="269" y="2331"/>
                  </a:cubicBezTo>
                  <a:cubicBezTo>
                    <a:pt x="340" y="2359"/>
                    <a:pt x="420" y="2374"/>
                    <a:pt x="499" y="2374"/>
                  </a:cubicBezTo>
                  <a:cubicBezTo>
                    <a:pt x="670" y="2374"/>
                    <a:pt x="836" y="2305"/>
                    <a:pt x="897" y="2152"/>
                  </a:cubicBezTo>
                  <a:cubicBezTo>
                    <a:pt x="1324" y="1339"/>
                    <a:pt x="2160" y="894"/>
                    <a:pt x="3015" y="894"/>
                  </a:cubicBezTo>
                  <a:cubicBezTo>
                    <a:pt x="3055" y="894"/>
                    <a:pt x="3096" y="895"/>
                    <a:pt x="3137" y="897"/>
                  </a:cubicBezTo>
                  <a:cubicBezTo>
                    <a:pt x="3048" y="628"/>
                    <a:pt x="2913" y="314"/>
                    <a:pt x="291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5"/>
            <p:cNvSpPr/>
            <p:nvPr/>
          </p:nvSpPr>
          <p:spPr>
            <a:xfrm>
              <a:off x="6381026" y="2231071"/>
              <a:ext cx="54475" cy="257998"/>
            </a:xfrm>
            <a:custGeom>
              <a:rect b="b" l="l" r="r" t="t"/>
              <a:pathLst>
                <a:path extrusionOk="0" h="8918" w="1883">
                  <a:moveTo>
                    <a:pt x="0" y="1"/>
                  </a:moveTo>
                  <a:lnTo>
                    <a:pt x="0" y="6184"/>
                  </a:lnTo>
                  <a:cubicBezTo>
                    <a:pt x="0" y="7170"/>
                    <a:pt x="359" y="8111"/>
                    <a:pt x="1120" y="8783"/>
                  </a:cubicBezTo>
                  <a:cubicBezTo>
                    <a:pt x="1188" y="8873"/>
                    <a:pt x="1300" y="8918"/>
                    <a:pt x="1412" y="8918"/>
                  </a:cubicBezTo>
                  <a:cubicBezTo>
                    <a:pt x="1524" y="8918"/>
                    <a:pt x="1636" y="8873"/>
                    <a:pt x="1703" y="8783"/>
                  </a:cubicBezTo>
                  <a:cubicBezTo>
                    <a:pt x="1882" y="8649"/>
                    <a:pt x="1882" y="8335"/>
                    <a:pt x="1703" y="8201"/>
                  </a:cubicBezTo>
                  <a:cubicBezTo>
                    <a:pt x="1165" y="7618"/>
                    <a:pt x="896" y="6901"/>
                    <a:pt x="896" y="6184"/>
                  </a:cubicBezTo>
                  <a:lnTo>
                    <a:pt x="896" y="180"/>
                  </a:lnTo>
                  <a:cubicBezTo>
                    <a:pt x="538" y="180"/>
                    <a:pt x="269" y="45"/>
                    <a:pt x="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5"/>
            <p:cNvSpPr/>
            <p:nvPr/>
          </p:nvSpPr>
          <p:spPr>
            <a:xfrm>
              <a:off x="6182682" y="2238853"/>
              <a:ext cx="55777" cy="248914"/>
            </a:xfrm>
            <a:custGeom>
              <a:rect b="b" l="l" r="r" t="t"/>
              <a:pathLst>
                <a:path extrusionOk="0" h="8604" w="1928">
                  <a:moveTo>
                    <a:pt x="1479" y="1"/>
                  </a:moveTo>
                  <a:cubicBezTo>
                    <a:pt x="1255" y="1"/>
                    <a:pt x="1031" y="225"/>
                    <a:pt x="1031" y="449"/>
                  </a:cubicBezTo>
                  <a:lnTo>
                    <a:pt x="1031" y="5826"/>
                  </a:lnTo>
                  <a:cubicBezTo>
                    <a:pt x="1031" y="6632"/>
                    <a:pt x="717" y="7304"/>
                    <a:pt x="180" y="7842"/>
                  </a:cubicBezTo>
                  <a:cubicBezTo>
                    <a:pt x="0" y="8021"/>
                    <a:pt x="0" y="8290"/>
                    <a:pt x="180" y="8470"/>
                  </a:cubicBezTo>
                  <a:cubicBezTo>
                    <a:pt x="269" y="8559"/>
                    <a:pt x="381" y="8604"/>
                    <a:pt x="493" y="8604"/>
                  </a:cubicBezTo>
                  <a:cubicBezTo>
                    <a:pt x="605" y="8604"/>
                    <a:pt x="717" y="8559"/>
                    <a:pt x="807" y="8470"/>
                  </a:cubicBezTo>
                  <a:cubicBezTo>
                    <a:pt x="1524" y="7753"/>
                    <a:pt x="1927" y="6767"/>
                    <a:pt x="1927" y="5826"/>
                  </a:cubicBezTo>
                  <a:lnTo>
                    <a:pt x="1927" y="449"/>
                  </a:lnTo>
                  <a:cubicBezTo>
                    <a:pt x="1927" y="225"/>
                    <a:pt x="1748" y="1"/>
                    <a:pt x="147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5"/>
            <p:cNvSpPr/>
            <p:nvPr/>
          </p:nvSpPr>
          <p:spPr>
            <a:xfrm>
              <a:off x="6246184" y="2197368"/>
              <a:ext cx="105045" cy="291007"/>
            </a:xfrm>
            <a:custGeom>
              <a:rect b="b" l="l" r="r" t="t"/>
              <a:pathLst>
                <a:path extrusionOk="0" h="10059" w="3631">
                  <a:moveTo>
                    <a:pt x="2197" y="1"/>
                  </a:moveTo>
                  <a:cubicBezTo>
                    <a:pt x="1390" y="1"/>
                    <a:pt x="763" y="583"/>
                    <a:pt x="763" y="1390"/>
                  </a:cubicBezTo>
                  <a:lnTo>
                    <a:pt x="763" y="7439"/>
                  </a:lnTo>
                  <a:cubicBezTo>
                    <a:pt x="763" y="8111"/>
                    <a:pt x="539" y="8783"/>
                    <a:pt x="135" y="9366"/>
                  </a:cubicBezTo>
                  <a:cubicBezTo>
                    <a:pt x="1" y="9590"/>
                    <a:pt x="46" y="9859"/>
                    <a:pt x="270" y="9948"/>
                  </a:cubicBezTo>
                  <a:cubicBezTo>
                    <a:pt x="363" y="10023"/>
                    <a:pt x="465" y="10059"/>
                    <a:pt x="561" y="10059"/>
                  </a:cubicBezTo>
                  <a:cubicBezTo>
                    <a:pt x="695" y="10059"/>
                    <a:pt x="819" y="9989"/>
                    <a:pt x="897" y="9859"/>
                  </a:cubicBezTo>
                  <a:cubicBezTo>
                    <a:pt x="1390" y="9142"/>
                    <a:pt x="1749" y="8290"/>
                    <a:pt x="1749" y="7394"/>
                  </a:cubicBezTo>
                  <a:lnTo>
                    <a:pt x="1749" y="1345"/>
                  </a:lnTo>
                  <a:cubicBezTo>
                    <a:pt x="1749" y="1031"/>
                    <a:pt x="1973" y="807"/>
                    <a:pt x="2241" y="807"/>
                  </a:cubicBezTo>
                  <a:cubicBezTo>
                    <a:pt x="2510" y="807"/>
                    <a:pt x="2734" y="1031"/>
                    <a:pt x="2734" y="1345"/>
                  </a:cubicBezTo>
                  <a:lnTo>
                    <a:pt x="2734" y="4258"/>
                  </a:lnTo>
                  <a:cubicBezTo>
                    <a:pt x="2734" y="4482"/>
                    <a:pt x="2958" y="4706"/>
                    <a:pt x="3182" y="4706"/>
                  </a:cubicBezTo>
                  <a:cubicBezTo>
                    <a:pt x="3406" y="4706"/>
                    <a:pt x="3631" y="4482"/>
                    <a:pt x="3631" y="4258"/>
                  </a:cubicBezTo>
                  <a:lnTo>
                    <a:pt x="3631" y="1345"/>
                  </a:lnTo>
                  <a:cubicBezTo>
                    <a:pt x="3586" y="628"/>
                    <a:pt x="2958" y="1"/>
                    <a:pt x="219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5"/>
            <p:cNvSpPr/>
            <p:nvPr/>
          </p:nvSpPr>
          <p:spPr>
            <a:xfrm>
              <a:off x="6323976" y="2372365"/>
              <a:ext cx="25950" cy="73945"/>
            </a:xfrm>
            <a:custGeom>
              <a:rect b="b" l="l" r="r" t="t"/>
              <a:pathLst>
                <a:path extrusionOk="0" h="2556" w="897">
                  <a:moveTo>
                    <a:pt x="449" y="1"/>
                  </a:moveTo>
                  <a:cubicBezTo>
                    <a:pt x="225" y="1"/>
                    <a:pt x="1" y="225"/>
                    <a:pt x="1" y="449"/>
                  </a:cubicBezTo>
                  <a:lnTo>
                    <a:pt x="1" y="2107"/>
                  </a:lnTo>
                  <a:cubicBezTo>
                    <a:pt x="1" y="2331"/>
                    <a:pt x="225" y="2555"/>
                    <a:pt x="449" y="2555"/>
                  </a:cubicBezTo>
                  <a:cubicBezTo>
                    <a:pt x="673" y="2555"/>
                    <a:pt x="897" y="2331"/>
                    <a:pt x="897" y="2107"/>
                  </a:cubicBezTo>
                  <a:lnTo>
                    <a:pt x="897" y="449"/>
                  </a:lnTo>
                  <a:cubicBezTo>
                    <a:pt x="897" y="225"/>
                    <a:pt x="717" y="1"/>
                    <a:pt x="44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5"/>
            <p:cNvSpPr/>
            <p:nvPr/>
          </p:nvSpPr>
          <p:spPr>
            <a:xfrm>
              <a:off x="6330457" y="2041811"/>
              <a:ext cx="168546" cy="168546"/>
            </a:xfrm>
            <a:custGeom>
              <a:rect b="b" l="l" r="r" t="t"/>
              <a:pathLst>
                <a:path extrusionOk="0" h="5826" w="5826">
                  <a:moveTo>
                    <a:pt x="4123" y="1782"/>
                  </a:moveTo>
                  <a:cubicBezTo>
                    <a:pt x="4235" y="1782"/>
                    <a:pt x="4347" y="1815"/>
                    <a:pt x="4437" y="1882"/>
                  </a:cubicBezTo>
                  <a:cubicBezTo>
                    <a:pt x="4571" y="2062"/>
                    <a:pt x="4661" y="2331"/>
                    <a:pt x="4481" y="2510"/>
                  </a:cubicBezTo>
                  <a:lnTo>
                    <a:pt x="3227" y="3764"/>
                  </a:lnTo>
                  <a:cubicBezTo>
                    <a:pt x="3160" y="3832"/>
                    <a:pt x="3048" y="3865"/>
                    <a:pt x="2936" y="3865"/>
                  </a:cubicBezTo>
                  <a:cubicBezTo>
                    <a:pt x="2824" y="3865"/>
                    <a:pt x="2712" y="3832"/>
                    <a:pt x="2644" y="3764"/>
                  </a:cubicBezTo>
                  <a:lnTo>
                    <a:pt x="2107" y="3227"/>
                  </a:lnTo>
                  <a:cubicBezTo>
                    <a:pt x="1972" y="3092"/>
                    <a:pt x="1972" y="2779"/>
                    <a:pt x="2107" y="2644"/>
                  </a:cubicBezTo>
                  <a:cubicBezTo>
                    <a:pt x="2196" y="2555"/>
                    <a:pt x="2308" y="2510"/>
                    <a:pt x="2420" y="2510"/>
                  </a:cubicBezTo>
                  <a:cubicBezTo>
                    <a:pt x="2532" y="2510"/>
                    <a:pt x="2644" y="2555"/>
                    <a:pt x="2734" y="2644"/>
                  </a:cubicBezTo>
                  <a:lnTo>
                    <a:pt x="2913" y="2779"/>
                  </a:lnTo>
                  <a:lnTo>
                    <a:pt x="3809" y="1882"/>
                  </a:lnTo>
                  <a:cubicBezTo>
                    <a:pt x="3899" y="1815"/>
                    <a:pt x="4011" y="1782"/>
                    <a:pt x="4123" y="1782"/>
                  </a:cubicBezTo>
                  <a:close/>
                  <a:moveTo>
                    <a:pt x="2913" y="0"/>
                  </a:moveTo>
                  <a:cubicBezTo>
                    <a:pt x="1300" y="0"/>
                    <a:pt x="1" y="1300"/>
                    <a:pt x="1" y="2913"/>
                  </a:cubicBezTo>
                  <a:cubicBezTo>
                    <a:pt x="1" y="4526"/>
                    <a:pt x="1300" y="5826"/>
                    <a:pt x="2913" y="5826"/>
                  </a:cubicBezTo>
                  <a:cubicBezTo>
                    <a:pt x="4526" y="5826"/>
                    <a:pt x="5826" y="4526"/>
                    <a:pt x="5826" y="2913"/>
                  </a:cubicBezTo>
                  <a:cubicBezTo>
                    <a:pt x="5826" y="1300"/>
                    <a:pt x="4526" y="0"/>
                    <a:pt x="291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65"/>
          <p:cNvGrpSpPr/>
          <p:nvPr/>
        </p:nvGrpSpPr>
        <p:grpSpPr>
          <a:xfrm>
            <a:off x="6791948" y="2048610"/>
            <a:ext cx="447258" cy="440459"/>
            <a:chOff x="6791948" y="2048610"/>
            <a:chExt cx="447258" cy="440459"/>
          </a:xfrm>
        </p:grpSpPr>
        <p:sp>
          <p:nvSpPr>
            <p:cNvPr id="1699" name="Google Shape;1699;p65"/>
            <p:cNvSpPr/>
            <p:nvPr/>
          </p:nvSpPr>
          <p:spPr>
            <a:xfrm>
              <a:off x="7048615" y="2215015"/>
              <a:ext cx="120609" cy="113319"/>
            </a:xfrm>
            <a:custGeom>
              <a:rect b="b" l="l" r="r" t="t"/>
              <a:pathLst>
                <a:path extrusionOk="0" h="3917" w="4169">
                  <a:moveTo>
                    <a:pt x="2270" y="1"/>
                  </a:moveTo>
                  <a:cubicBezTo>
                    <a:pt x="2186" y="1"/>
                    <a:pt x="2102" y="6"/>
                    <a:pt x="2017" y="18"/>
                  </a:cubicBezTo>
                  <a:cubicBezTo>
                    <a:pt x="1614" y="556"/>
                    <a:pt x="1032" y="1004"/>
                    <a:pt x="449" y="1273"/>
                  </a:cubicBezTo>
                  <a:cubicBezTo>
                    <a:pt x="1" y="2572"/>
                    <a:pt x="942" y="3916"/>
                    <a:pt x="2286" y="3916"/>
                  </a:cubicBezTo>
                  <a:cubicBezTo>
                    <a:pt x="3227" y="3916"/>
                    <a:pt x="3944" y="3244"/>
                    <a:pt x="4168" y="2393"/>
                  </a:cubicBezTo>
                  <a:lnTo>
                    <a:pt x="3451" y="2393"/>
                  </a:lnTo>
                  <a:cubicBezTo>
                    <a:pt x="3227" y="2393"/>
                    <a:pt x="3003" y="2169"/>
                    <a:pt x="3003" y="1945"/>
                  </a:cubicBezTo>
                  <a:cubicBezTo>
                    <a:pt x="3003" y="1721"/>
                    <a:pt x="3227" y="1497"/>
                    <a:pt x="3451" y="1497"/>
                  </a:cubicBezTo>
                  <a:lnTo>
                    <a:pt x="4168" y="1497"/>
                  </a:lnTo>
                  <a:cubicBezTo>
                    <a:pt x="3963" y="636"/>
                    <a:pt x="3159" y="1"/>
                    <a:pt x="227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5"/>
            <p:cNvSpPr/>
            <p:nvPr/>
          </p:nvSpPr>
          <p:spPr>
            <a:xfrm>
              <a:off x="6811389" y="2094955"/>
              <a:ext cx="427817" cy="394113"/>
            </a:xfrm>
            <a:custGeom>
              <a:rect b="b" l="l" r="r" t="t"/>
              <a:pathLst>
                <a:path extrusionOk="0" h="13623" w="14788">
                  <a:moveTo>
                    <a:pt x="4392" y="8514"/>
                  </a:moveTo>
                  <a:cubicBezTo>
                    <a:pt x="4616" y="8514"/>
                    <a:pt x="4840" y="8739"/>
                    <a:pt x="4840" y="8963"/>
                  </a:cubicBezTo>
                  <a:cubicBezTo>
                    <a:pt x="4840" y="9187"/>
                    <a:pt x="4661" y="9411"/>
                    <a:pt x="4392" y="9411"/>
                  </a:cubicBezTo>
                  <a:lnTo>
                    <a:pt x="3630" y="9411"/>
                  </a:lnTo>
                  <a:cubicBezTo>
                    <a:pt x="3406" y="9411"/>
                    <a:pt x="3182" y="9187"/>
                    <a:pt x="3182" y="8963"/>
                  </a:cubicBezTo>
                  <a:cubicBezTo>
                    <a:pt x="3182" y="8739"/>
                    <a:pt x="3406" y="8514"/>
                    <a:pt x="3630" y="8514"/>
                  </a:cubicBezTo>
                  <a:close/>
                  <a:moveTo>
                    <a:pt x="6767" y="8514"/>
                  </a:moveTo>
                  <a:cubicBezTo>
                    <a:pt x="6991" y="8514"/>
                    <a:pt x="7215" y="8739"/>
                    <a:pt x="7215" y="8963"/>
                  </a:cubicBezTo>
                  <a:cubicBezTo>
                    <a:pt x="7215" y="9187"/>
                    <a:pt x="7081" y="9411"/>
                    <a:pt x="6767" y="9411"/>
                  </a:cubicBezTo>
                  <a:lnTo>
                    <a:pt x="6050" y="9411"/>
                  </a:lnTo>
                  <a:cubicBezTo>
                    <a:pt x="5826" y="9411"/>
                    <a:pt x="5602" y="9187"/>
                    <a:pt x="5602" y="8963"/>
                  </a:cubicBezTo>
                  <a:cubicBezTo>
                    <a:pt x="5602" y="8739"/>
                    <a:pt x="5826" y="8514"/>
                    <a:pt x="6050" y="8514"/>
                  </a:cubicBezTo>
                  <a:close/>
                  <a:moveTo>
                    <a:pt x="4392" y="10217"/>
                  </a:moveTo>
                  <a:cubicBezTo>
                    <a:pt x="4616" y="10217"/>
                    <a:pt x="4840" y="10441"/>
                    <a:pt x="4840" y="10665"/>
                  </a:cubicBezTo>
                  <a:cubicBezTo>
                    <a:pt x="4840" y="10845"/>
                    <a:pt x="4661" y="11113"/>
                    <a:pt x="4392" y="11113"/>
                  </a:cubicBezTo>
                  <a:lnTo>
                    <a:pt x="3630" y="11113"/>
                  </a:lnTo>
                  <a:cubicBezTo>
                    <a:pt x="3406" y="11113"/>
                    <a:pt x="3182" y="10845"/>
                    <a:pt x="3182" y="10665"/>
                  </a:cubicBezTo>
                  <a:cubicBezTo>
                    <a:pt x="3182" y="10441"/>
                    <a:pt x="3406" y="10217"/>
                    <a:pt x="3630" y="10217"/>
                  </a:cubicBezTo>
                  <a:close/>
                  <a:moveTo>
                    <a:pt x="6767" y="10217"/>
                  </a:moveTo>
                  <a:cubicBezTo>
                    <a:pt x="6991" y="10217"/>
                    <a:pt x="7215" y="10441"/>
                    <a:pt x="7215" y="10665"/>
                  </a:cubicBezTo>
                  <a:cubicBezTo>
                    <a:pt x="7215" y="10845"/>
                    <a:pt x="7081" y="11113"/>
                    <a:pt x="6767" y="11113"/>
                  </a:cubicBezTo>
                  <a:lnTo>
                    <a:pt x="6050" y="11113"/>
                  </a:lnTo>
                  <a:cubicBezTo>
                    <a:pt x="5826" y="11113"/>
                    <a:pt x="5602" y="10845"/>
                    <a:pt x="5602" y="10665"/>
                  </a:cubicBezTo>
                  <a:cubicBezTo>
                    <a:pt x="5602" y="10441"/>
                    <a:pt x="5826" y="10217"/>
                    <a:pt x="6050" y="10217"/>
                  </a:cubicBezTo>
                  <a:close/>
                  <a:moveTo>
                    <a:pt x="449" y="1"/>
                  </a:moveTo>
                  <a:cubicBezTo>
                    <a:pt x="225" y="1"/>
                    <a:pt x="1" y="225"/>
                    <a:pt x="1" y="449"/>
                  </a:cubicBezTo>
                  <a:lnTo>
                    <a:pt x="1" y="1031"/>
                  </a:lnTo>
                  <a:lnTo>
                    <a:pt x="583" y="1031"/>
                  </a:lnTo>
                  <a:cubicBezTo>
                    <a:pt x="1300" y="1031"/>
                    <a:pt x="1928" y="1614"/>
                    <a:pt x="1928" y="2376"/>
                  </a:cubicBezTo>
                  <a:lnTo>
                    <a:pt x="1928" y="4078"/>
                  </a:lnTo>
                  <a:cubicBezTo>
                    <a:pt x="1928" y="4840"/>
                    <a:pt x="1300" y="5423"/>
                    <a:pt x="583" y="5423"/>
                  </a:cubicBezTo>
                  <a:lnTo>
                    <a:pt x="1" y="5423"/>
                  </a:lnTo>
                  <a:lnTo>
                    <a:pt x="1" y="6498"/>
                  </a:lnTo>
                  <a:lnTo>
                    <a:pt x="583" y="6498"/>
                  </a:lnTo>
                  <a:cubicBezTo>
                    <a:pt x="1300" y="6498"/>
                    <a:pt x="1928" y="7125"/>
                    <a:pt x="1928" y="7842"/>
                  </a:cubicBezTo>
                  <a:lnTo>
                    <a:pt x="1928" y="9590"/>
                  </a:lnTo>
                  <a:cubicBezTo>
                    <a:pt x="1928" y="10307"/>
                    <a:pt x="1300" y="10934"/>
                    <a:pt x="583" y="10934"/>
                  </a:cubicBezTo>
                  <a:lnTo>
                    <a:pt x="1" y="10934"/>
                  </a:lnTo>
                  <a:lnTo>
                    <a:pt x="1" y="11472"/>
                  </a:lnTo>
                  <a:cubicBezTo>
                    <a:pt x="1" y="11696"/>
                    <a:pt x="225" y="11920"/>
                    <a:pt x="449" y="11920"/>
                  </a:cubicBezTo>
                  <a:lnTo>
                    <a:pt x="942" y="11920"/>
                  </a:lnTo>
                  <a:lnTo>
                    <a:pt x="942" y="13175"/>
                  </a:lnTo>
                  <a:cubicBezTo>
                    <a:pt x="942" y="13399"/>
                    <a:pt x="1166" y="13623"/>
                    <a:pt x="1390" y="13623"/>
                  </a:cubicBezTo>
                  <a:lnTo>
                    <a:pt x="4303" y="13623"/>
                  </a:lnTo>
                  <a:cubicBezTo>
                    <a:pt x="4527" y="13623"/>
                    <a:pt x="4751" y="13399"/>
                    <a:pt x="4751" y="13175"/>
                  </a:cubicBezTo>
                  <a:lnTo>
                    <a:pt x="4751" y="11920"/>
                  </a:lnTo>
                  <a:lnTo>
                    <a:pt x="9904" y="11920"/>
                  </a:lnTo>
                  <a:lnTo>
                    <a:pt x="9904" y="13175"/>
                  </a:lnTo>
                  <a:cubicBezTo>
                    <a:pt x="9904" y="13399"/>
                    <a:pt x="10128" y="13623"/>
                    <a:pt x="10352" y="13623"/>
                  </a:cubicBezTo>
                  <a:lnTo>
                    <a:pt x="13264" y="13623"/>
                  </a:lnTo>
                  <a:cubicBezTo>
                    <a:pt x="13489" y="13623"/>
                    <a:pt x="13713" y="13399"/>
                    <a:pt x="13713" y="13175"/>
                  </a:cubicBezTo>
                  <a:lnTo>
                    <a:pt x="13713" y="11920"/>
                  </a:lnTo>
                  <a:lnTo>
                    <a:pt x="14295" y="11920"/>
                  </a:lnTo>
                  <a:cubicBezTo>
                    <a:pt x="14519" y="11920"/>
                    <a:pt x="14743" y="11696"/>
                    <a:pt x="14743" y="11472"/>
                  </a:cubicBezTo>
                  <a:lnTo>
                    <a:pt x="14743" y="494"/>
                  </a:lnTo>
                  <a:cubicBezTo>
                    <a:pt x="14788" y="270"/>
                    <a:pt x="14609" y="45"/>
                    <a:pt x="14340" y="45"/>
                  </a:cubicBezTo>
                  <a:lnTo>
                    <a:pt x="11114" y="45"/>
                  </a:lnTo>
                  <a:lnTo>
                    <a:pt x="11114" y="1479"/>
                  </a:lnTo>
                  <a:cubicBezTo>
                    <a:pt x="11114" y="2062"/>
                    <a:pt x="10979" y="2644"/>
                    <a:pt x="10710" y="3182"/>
                  </a:cubicBezTo>
                  <a:cubicBezTo>
                    <a:pt x="12144" y="3317"/>
                    <a:pt x="13264" y="4526"/>
                    <a:pt x="13264" y="6050"/>
                  </a:cubicBezTo>
                  <a:cubicBezTo>
                    <a:pt x="13264" y="7618"/>
                    <a:pt x="12010" y="8918"/>
                    <a:pt x="10441" y="8918"/>
                  </a:cubicBezTo>
                  <a:cubicBezTo>
                    <a:pt x="8694" y="8918"/>
                    <a:pt x="7350" y="7394"/>
                    <a:pt x="7574" y="5647"/>
                  </a:cubicBezTo>
                  <a:cubicBezTo>
                    <a:pt x="7394" y="5647"/>
                    <a:pt x="7305" y="5647"/>
                    <a:pt x="7126" y="5602"/>
                  </a:cubicBezTo>
                  <a:cubicBezTo>
                    <a:pt x="5199" y="5109"/>
                    <a:pt x="3944" y="3361"/>
                    <a:pt x="3944" y="1390"/>
                  </a:cubicBezTo>
                  <a:lnTo>
                    <a:pt x="394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5"/>
            <p:cNvSpPr/>
            <p:nvPr/>
          </p:nvSpPr>
          <p:spPr>
            <a:xfrm>
              <a:off x="6791948" y="2153307"/>
              <a:ext cx="50599" cy="76491"/>
            </a:xfrm>
            <a:custGeom>
              <a:rect b="b" l="l" r="r" t="t"/>
              <a:pathLst>
                <a:path extrusionOk="0" h="2644" w="1749">
                  <a:moveTo>
                    <a:pt x="449" y="0"/>
                  </a:moveTo>
                  <a:cubicBezTo>
                    <a:pt x="225" y="0"/>
                    <a:pt x="1" y="224"/>
                    <a:pt x="1" y="448"/>
                  </a:cubicBezTo>
                  <a:lnTo>
                    <a:pt x="1" y="2196"/>
                  </a:lnTo>
                  <a:cubicBezTo>
                    <a:pt x="1" y="2420"/>
                    <a:pt x="225" y="2644"/>
                    <a:pt x="449" y="2644"/>
                  </a:cubicBezTo>
                  <a:lnTo>
                    <a:pt x="1300" y="2644"/>
                  </a:lnTo>
                  <a:cubicBezTo>
                    <a:pt x="1524" y="2644"/>
                    <a:pt x="1748" y="2420"/>
                    <a:pt x="1748" y="2196"/>
                  </a:cubicBezTo>
                  <a:lnTo>
                    <a:pt x="1748" y="448"/>
                  </a:lnTo>
                  <a:cubicBezTo>
                    <a:pt x="1748" y="224"/>
                    <a:pt x="1524" y="0"/>
                    <a:pt x="130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5"/>
            <p:cNvSpPr/>
            <p:nvPr/>
          </p:nvSpPr>
          <p:spPr>
            <a:xfrm>
              <a:off x="6952712" y="2048610"/>
              <a:ext cx="154284" cy="186396"/>
            </a:xfrm>
            <a:custGeom>
              <a:rect b="b" l="l" r="r" t="t"/>
              <a:pathLst>
                <a:path extrusionOk="0" h="6443" w="5333">
                  <a:moveTo>
                    <a:pt x="2689" y="2409"/>
                  </a:moveTo>
                  <a:cubicBezTo>
                    <a:pt x="2913" y="2409"/>
                    <a:pt x="3137" y="2633"/>
                    <a:pt x="3137" y="2857"/>
                  </a:cubicBezTo>
                  <a:lnTo>
                    <a:pt x="3137" y="3798"/>
                  </a:lnTo>
                  <a:cubicBezTo>
                    <a:pt x="3137" y="4022"/>
                    <a:pt x="2913" y="4246"/>
                    <a:pt x="2689" y="4246"/>
                  </a:cubicBezTo>
                  <a:cubicBezTo>
                    <a:pt x="2465" y="4246"/>
                    <a:pt x="2241" y="4022"/>
                    <a:pt x="2241" y="3798"/>
                  </a:cubicBezTo>
                  <a:lnTo>
                    <a:pt x="2241" y="2857"/>
                  </a:lnTo>
                  <a:cubicBezTo>
                    <a:pt x="2241" y="2633"/>
                    <a:pt x="2465" y="2409"/>
                    <a:pt x="2689" y="2409"/>
                  </a:cubicBezTo>
                  <a:close/>
                  <a:moveTo>
                    <a:pt x="2728" y="1"/>
                  </a:moveTo>
                  <a:cubicBezTo>
                    <a:pt x="2588" y="1"/>
                    <a:pt x="2442" y="57"/>
                    <a:pt x="2330" y="169"/>
                  </a:cubicBezTo>
                  <a:cubicBezTo>
                    <a:pt x="1972" y="662"/>
                    <a:pt x="1389" y="931"/>
                    <a:pt x="762" y="931"/>
                  </a:cubicBezTo>
                  <a:lnTo>
                    <a:pt x="493" y="931"/>
                  </a:lnTo>
                  <a:cubicBezTo>
                    <a:pt x="269" y="931"/>
                    <a:pt x="45" y="1155"/>
                    <a:pt x="45" y="1379"/>
                  </a:cubicBezTo>
                  <a:lnTo>
                    <a:pt x="45" y="3126"/>
                  </a:lnTo>
                  <a:cubicBezTo>
                    <a:pt x="0" y="4650"/>
                    <a:pt x="1076" y="6039"/>
                    <a:pt x="2554" y="6442"/>
                  </a:cubicBezTo>
                  <a:lnTo>
                    <a:pt x="2778" y="6442"/>
                  </a:lnTo>
                  <a:cubicBezTo>
                    <a:pt x="4302" y="6039"/>
                    <a:pt x="5332" y="4650"/>
                    <a:pt x="5332" y="3126"/>
                  </a:cubicBezTo>
                  <a:lnTo>
                    <a:pt x="5332" y="1379"/>
                  </a:lnTo>
                  <a:cubicBezTo>
                    <a:pt x="5332" y="1155"/>
                    <a:pt x="5108" y="931"/>
                    <a:pt x="4884" y="931"/>
                  </a:cubicBezTo>
                  <a:lnTo>
                    <a:pt x="4660" y="931"/>
                  </a:lnTo>
                  <a:cubicBezTo>
                    <a:pt x="4033" y="931"/>
                    <a:pt x="3450" y="662"/>
                    <a:pt x="3092" y="169"/>
                  </a:cubicBezTo>
                  <a:cubicBezTo>
                    <a:pt x="3002" y="57"/>
                    <a:pt x="2868" y="1"/>
                    <a:pt x="272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5"/>
            <p:cNvSpPr/>
            <p:nvPr/>
          </p:nvSpPr>
          <p:spPr>
            <a:xfrm>
              <a:off x="6791948" y="2314042"/>
              <a:ext cx="50599" cy="76520"/>
            </a:xfrm>
            <a:custGeom>
              <a:rect b="b" l="l" r="r" t="t"/>
              <a:pathLst>
                <a:path extrusionOk="0" h="2645" w="1749">
                  <a:moveTo>
                    <a:pt x="449" y="0"/>
                  </a:moveTo>
                  <a:cubicBezTo>
                    <a:pt x="225" y="0"/>
                    <a:pt x="1" y="225"/>
                    <a:pt x="1" y="449"/>
                  </a:cubicBezTo>
                  <a:lnTo>
                    <a:pt x="1" y="2196"/>
                  </a:lnTo>
                  <a:cubicBezTo>
                    <a:pt x="1" y="2420"/>
                    <a:pt x="225" y="2644"/>
                    <a:pt x="449" y="2644"/>
                  </a:cubicBezTo>
                  <a:lnTo>
                    <a:pt x="1300" y="2644"/>
                  </a:lnTo>
                  <a:cubicBezTo>
                    <a:pt x="1524" y="2644"/>
                    <a:pt x="1748" y="2465"/>
                    <a:pt x="1748" y="2196"/>
                  </a:cubicBezTo>
                  <a:lnTo>
                    <a:pt x="1748" y="449"/>
                  </a:lnTo>
                  <a:cubicBezTo>
                    <a:pt x="1748" y="225"/>
                    <a:pt x="1524" y="0"/>
                    <a:pt x="130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65"/>
          <p:cNvGrpSpPr/>
          <p:nvPr/>
        </p:nvGrpSpPr>
        <p:grpSpPr>
          <a:xfrm>
            <a:off x="7536057" y="2042129"/>
            <a:ext cx="447258" cy="445638"/>
            <a:chOff x="7536057" y="2042129"/>
            <a:chExt cx="447258" cy="445638"/>
          </a:xfrm>
        </p:grpSpPr>
        <p:sp>
          <p:nvSpPr>
            <p:cNvPr id="1705" name="Google Shape;1705;p65"/>
            <p:cNvSpPr/>
            <p:nvPr/>
          </p:nvSpPr>
          <p:spPr>
            <a:xfrm>
              <a:off x="7536057" y="2417756"/>
              <a:ext cx="447258" cy="70011"/>
            </a:xfrm>
            <a:custGeom>
              <a:rect b="b" l="l" r="r" t="t"/>
              <a:pathLst>
                <a:path extrusionOk="0" h="2420" w="15460">
                  <a:moveTo>
                    <a:pt x="448" y="0"/>
                  </a:moveTo>
                  <a:cubicBezTo>
                    <a:pt x="224" y="0"/>
                    <a:pt x="0" y="224"/>
                    <a:pt x="0" y="448"/>
                  </a:cubicBezTo>
                  <a:lnTo>
                    <a:pt x="0" y="1076"/>
                  </a:lnTo>
                  <a:cubicBezTo>
                    <a:pt x="0" y="1793"/>
                    <a:pt x="628" y="2420"/>
                    <a:pt x="1345" y="2420"/>
                  </a:cubicBezTo>
                  <a:lnTo>
                    <a:pt x="1972" y="2420"/>
                  </a:lnTo>
                  <a:lnTo>
                    <a:pt x="1972" y="1658"/>
                  </a:lnTo>
                  <a:cubicBezTo>
                    <a:pt x="1972" y="1434"/>
                    <a:pt x="2196" y="1210"/>
                    <a:pt x="2420" y="1210"/>
                  </a:cubicBezTo>
                  <a:cubicBezTo>
                    <a:pt x="2644" y="1210"/>
                    <a:pt x="2868" y="1434"/>
                    <a:pt x="2868" y="1658"/>
                  </a:cubicBezTo>
                  <a:lnTo>
                    <a:pt x="2868" y="2420"/>
                  </a:lnTo>
                  <a:lnTo>
                    <a:pt x="3630" y="2420"/>
                  </a:lnTo>
                  <a:lnTo>
                    <a:pt x="3630" y="1658"/>
                  </a:lnTo>
                  <a:cubicBezTo>
                    <a:pt x="3630" y="1434"/>
                    <a:pt x="3854" y="1210"/>
                    <a:pt x="4078" y="1210"/>
                  </a:cubicBezTo>
                  <a:cubicBezTo>
                    <a:pt x="4302" y="1210"/>
                    <a:pt x="4526" y="1434"/>
                    <a:pt x="4526" y="1658"/>
                  </a:cubicBezTo>
                  <a:lnTo>
                    <a:pt x="4526" y="2420"/>
                  </a:lnTo>
                  <a:lnTo>
                    <a:pt x="5333" y="2420"/>
                  </a:lnTo>
                  <a:lnTo>
                    <a:pt x="5333" y="1658"/>
                  </a:lnTo>
                  <a:cubicBezTo>
                    <a:pt x="5333" y="1434"/>
                    <a:pt x="5557" y="1210"/>
                    <a:pt x="5781" y="1210"/>
                  </a:cubicBezTo>
                  <a:cubicBezTo>
                    <a:pt x="6005" y="1210"/>
                    <a:pt x="6229" y="1434"/>
                    <a:pt x="6229" y="1658"/>
                  </a:cubicBezTo>
                  <a:lnTo>
                    <a:pt x="6229" y="2420"/>
                  </a:lnTo>
                  <a:lnTo>
                    <a:pt x="9186" y="2420"/>
                  </a:lnTo>
                  <a:lnTo>
                    <a:pt x="9186" y="1658"/>
                  </a:lnTo>
                  <a:cubicBezTo>
                    <a:pt x="9186" y="1434"/>
                    <a:pt x="9410" y="1210"/>
                    <a:pt x="9634" y="1210"/>
                  </a:cubicBezTo>
                  <a:cubicBezTo>
                    <a:pt x="9858" y="1210"/>
                    <a:pt x="10082" y="1434"/>
                    <a:pt x="10082" y="1658"/>
                  </a:cubicBezTo>
                  <a:lnTo>
                    <a:pt x="10082" y="2420"/>
                  </a:lnTo>
                  <a:lnTo>
                    <a:pt x="10844" y="2420"/>
                  </a:lnTo>
                  <a:lnTo>
                    <a:pt x="10844" y="1658"/>
                  </a:lnTo>
                  <a:cubicBezTo>
                    <a:pt x="10844" y="1434"/>
                    <a:pt x="11068" y="1210"/>
                    <a:pt x="11292" y="1210"/>
                  </a:cubicBezTo>
                  <a:cubicBezTo>
                    <a:pt x="11516" y="1210"/>
                    <a:pt x="11740" y="1434"/>
                    <a:pt x="11740" y="1658"/>
                  </a:cubicBezTo>
                  <a:lnTo>
                    <a:pt x="11740" y="2420"/>
                  </a:lnTo>
                  <a:lnTo>
                    <a:pt x="12547" y="2420"/>
                  </a:lnTo>
                  <a:lnTo>
                    <a:pt x="12547" y="1658"/>
                  </a:lnTo>
                  <a:cubicBezTo>
                    <a:pt x="12547" y="1434"/>
                    <a:pt x="12771" y="1210"/>
                    <a:pt x="12995" y="1210"/>
                  </a:cubicBezTo>
                  <a:cubicBezTo>
                    <a:pt x="13219" y="1210"/>
                    <a:pt x="13443" y="1434"/>
                    <a:pt x="13443" y="1658"/>
                  </a:cubicBezTo>
                  <a:lnTo>
                    <a:pt x="13443" y="2420"/>
                  </a:lnTo>
                  <a:lnTo>
                    <a:pt x="14071" y="2420"/>
                  </a:lnTo>
                  <a:cubicBezTo>
                    <a:pt x="14787" y="2420"/>
                    <a:pt x="15415" y="1793"/>
                    <a:pt x="15415" y="1076"/>
                  </a:cubicBezTo>
                  <a:lnTo>
                    <a:pt x="15415" y="448"/>
                  </a:lnTo>
                  <a:cubicBezTo>
                    <a:pt x="15460" y="224"/>
                    <a:pt x="15236" y="0"/>
                    <a:pt x="1501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5"/>
            <p:cNvSpPr/>
            <p:nvPr/>
          </p:nvSpPr>
          <p:spPr>
            <a:xfrm>
              <a:off x="7777159" y="2228496"/>
              <a:ext cx="79124" cy="36307"/>
            </a:xfrm>
            <a:custGeom>
              <a:rect b="b" l="l" r="r" t="t"/>
              <a:pathLst>
                <a:path extrusionOk="0" h="1255" w="2735">
                  <a:moveTo>
                    <a:pt x="942" y="0"/>
                  </a:moveTo>
                  <a:cubicBezTo>
                    <a:pt x="718" y="448"/>
                    <a:pt x="404" y="807"/>
                    <a:pt x="1" y="1120"/>
                  </a:cubicBezTo>
                  <a:lnTo>
                    <a:pt x="1" y="1255"/>
                  </a:lnTo>
                  <a:lnTo>
                    <a:pt x="2734" y="1255"/>
                  </a:lnTo>
                  <a:lnTo>
                    <a:pt x="2734"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5"/>
            <p:cNvSpPr/>
            <p:nvPr/>
          </p:nvSpPr>
          <p:spPr>
            <a:xfrm>
              <a:off x="7673474" y="2354226"/>
              <a:ext cx="79095" cy="37638"/>
            </a:xfrm>
            <a:custGeom>
              <a:rect b="b" l="l" r="r" t="t"/>
              <a:pathLst>
                <a:path extrusionOk="0" h="1301" w="2734">
                  <a:moveTo>
                    <a:pt x="0" y="1"/>
                  </a:moveTo>
                  <a:lnTo>
                    <a:pt x="0" y="1300"/>
                  </a:lnTo>
                  <a:lnTo>
                    <a:pt x="2734" y="1300"/>
                  </a:lnTo>
                  <a:lnTo>
                    <a:pt x="273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5"/>
            <p:cNvSpPr/>
            <p:nvPr/>
          </p:nvSpPr>
          <p:spPr>
            <a:xfrm>
              <a:off x="7777159" y="2354226"/>
              <a:ext cx="79124" cy="37638"/>
            </a:xfrm>
            <a:custGeom>
              <a:rect b="b" l="l" r="r" t="t"/>
              <a:pathLst>
                <a:path extrusionOk="0" h="1301" w="2735">
                  <a:moveTo>
                    <a:pt x="1" y="1"/>
                  </a:moveTo>
                  <a:lnTo>
                    <a:pt x="1" y="1300"/>
                  </a:lnTo>
                  <a:lnTo>
                    <a:pt x="2734" y="1300"/>
                  </a:lnTo>
                  <a:lnTo>
                    <a:pt x="273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5"/>
            <p:cNvSpPr/>
            <p:nvPr/>
          </p:nvSpPr>
          <p:spPr>
            <a:xfrm>
              <a:off x="7556799" y="2126084"/>
              <a:ext cx="133541" cy="265780"/>
            </a:xfrm>
            <a:custGeom>
              <a:rect b="b" l="l" r="r" t="t"/>
              <a:pathLst>
                <a:path extrusionOk="0" h="9187" w="4616">
                  <a:moveTo>
                    <a:pt x="1345" y="0"/>
                  </a:moveTo>
                  <a:cubicBezTo>
                    <a:pt x="628" y="0"/>
                    <a:pt x="0" y="627"/>
                    <a:pt x="0" y="1344"/>
                  </a:cubicBezTo>
                  <a:lnTo>
                    <a:pt x="0" y="9186"/>
                  </a:lnTo>
                  <a:lnTo>
                    <a:pt x="3137" y="9186"/>
                  </a:lnTo>
                  <a:lnTo>
                    <a:pt x="3137" y="7438"/>
                  </a:lnTo>
                  <a:cubicBezTo>
                    <a:pt x="3137" y="7214"/>
                    <a:pt x="3361" y="6990"/>
                    <a:pt x="3585" y="6990"/>
                  </a:cubicBezTo>
                  <a:lnTo>
                    <a:pt x="4616" y="6990"/>
                  </a:lnTo>
                  <a:lnTo>
                    <a:pt x="4616" y="5422"/>
                  </a:lnTo>
                  <a:cubicBezTo>
                    <a:pt x="2868" y="5108"/>
                    <a:pt x="1524" y="3540"/>
                    <a:pt x="1524" y="1658"/>
                  </a:cubicBezTo>
                  <a:cubicBezTo>
                    <a:pt x="1524" y="1165"/>
                    <a:pt x="1703" y="672"/>
                    <a:pt x="197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5"/>
            <p:cNvSpPr/>
            <p:nvPr/>
          </p:nvSpPr>
          <p:spPr>
            <a:xfrm>
              <a:off x="7806986" y="2126084"/>
              <a:ext cx="155586" cy="76491"/>
            </a:xfrm>
            <a:custGeom>
              <a:rect b="b" l="l" r="r" t="t"/>
              <a:pathLst>
                <a:path extrusionOk="0" h="2644" w="5378">
                  <a:moveTo>
                    <a:pt x="1" y="0"/>
                  </a:moveTo>
                  <a:cubicBezTo>
                    <a:pt x="314" y="672"/>
                    <a:pt x="449" y="1210"/>
                    <a:pt x="449" y="1658"/>
                  </a:cubicBezTo>
                  <a:cubicBezTo>
                    <a:pt x="449" y="2017"/>
                    <a:pt x="449" y="2330"/>
                    <a:pt x="314" y="2644"/>
                  </a:cubicBezTo>
                  <a:lnTo>
                    <a:pt x="5378" y="2644"/>
                  </a:lnTo>
                  <a:lnTo>
                    <a:pt x="5378" y="1344"/>
                  </a:lnTo>
                  <a:cubicBezTo>
                    <a:pt x="5378" y="627"/>
                    <a:pt x="4750" y="0"/>
                    <a:pt x="403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5"/>
            <p:cNvSpPr/>
            <p:nvPr/>
          </p:nvSpPr>
          <p:spPr>
            <a:xfrm>
              <a:off x="7819947" y="2290696"/>
              <a:ext cx="79095" cy="37638"/>
            </a:xfrm>
            <a:custGeom>
              <a:rect b="b" l="l" r="r" t="t"/>
              <a:pathLst>
                <a:path extrusionOk="0" h="1301" w="2734">
                  <a:moveTo>
                    <a:pt x="1" y="1"/>
                  </a:moveTo>
                  <a:lnTo>
                    <a:pt x="1" y="1300"/>
                  </a:lnTo>
                  <a:lnTo>
                    <a:pt x="2734" y="1300"/>
                  </a:lnTo>
                  <a:lnTo>
                    <a:pt x="273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5"/>
            <p:cNvSpPr/>
            <p:nvPr/>
          </p:nvSpPr>
          <p:spPr>
            <a:xfrm>
              <a:off x="7924962" y="2290696"/>
              <a:ext cx="37609" cy="37638"/>
            </a:xfrm>
            <a:custGeom>
              <a:rect b="b" l="l" r="r" t="t"/>
              <a:pathLst>
                <a:path extrusionOk="0" h="1301" w="1300">
                  <a:moveTo>
                    <a:pt x="0" y="1"/>
                  </a:moveTo>
                  <a:lnTo>
                    <a:pt x="0" y="1300"/>
                  </a:lnTo>
                  <a:lnTo>
                    <a:pt x="1300" y="1300"/>
                  </a:lnTo>
                  <a:lnTo>
                    <a:pt x="130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5"/>
            <p:cNvSpPr/>
            <p:nvPr/>
          </p:nvSpPr>
          <p:spPr>
            <a:xfrm>
              <a:off x="7882175" y="2228496"/>
              <a:ext cx="80396" cy="36307"/>
            </a:xfrm>
            <a:custGeom>
              <a:rect b="b" l="l" r="r" t="t"/>
              <a:pathLst>
                <a:path extrusionOk="0" h="1255" w="2779">
                  <a:moveTo>
                    <a:pt x="0" y="0"/>
                  </a:moveTo>
                  <a:lnTo>
                    <a:pt x="0" y="1255"/>
                  </a:lnTo>
                  <a:lnTo>
                    <a:pt x="2779" y="1255"/>
                  </a:lnTo>
                  <a:lnTo>
                    <a:pt x="2779"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5"/>
            <p:cNvSpPr/>
            <p:nvPr/>
          </p:nvSpPr>
          <p:spPr>
            <a:xfrm>
              <a:off x="7713658" y="2290696"/>
              <a:ext cx="80396" cy="37638"/>
            </a:xfrm>
            <a:custGeom>
              <a:rect b="b" l="l" r="r" t="t"/>
              <a:pathLst>
                <a:path extrusionOk="0" h="1301" w="2779">
                  <a:moveTo>
                    <a:pt x="0" y="1"/>
                  </a:moveTo>
                  <a:lnTo>
                    <a:pt x="0" y="1300"/>
                  </a:lnTo>
                  <a:lnTo>
                    <a:pt x="2778" y="1300"/>
                  </a:lnTo>
                  <a:lnTo>
                    <a:pt x="277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5"/>
            <p:cNvSpPr/>
            <p:nvPr/>
          </p:nvSpPr>
          <p:spPr>
            <a:xfrm>
              <a:off x="7882175" y="2354226"/>
              <a:ext cx="80396" cy="37638"/>
            </a:xfrm>
            <a:custGeom>
              <a:rect b="b" l="l" r="r" t="t"/>
              <a:pathLst>
                <a:path extrusionOk="0" h="1301" w="2779">
                  <a:moveTo>
                    <a:pt x="0" y="1"/>
                  </a:moveTo>
                  <a:lnTo>
                    <a:pt x="0" y="1300"/>
                  </a:lnTo>
                  <a:lnTo>
                    <a:pt x="2779" y="1300"/>
                  </a:lnTo>
                  <a:lnTo>
                    <a:pt x="2779"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5"/>
            <p:cNvSpPr/>
            <p:nvPr/>
          </p:nvSpPr>
          <p:spPr>
            <a:xfrm>
              <a:off x="7687881" y="2192189"/>
              <a:ext cx="43945" cy="64948"/>
            </a:xfrm>
            <a:custGeom>
              <a:rect b="b" l="l" r="r" t="t"/>
              <a:pathLst>
                <a:path extrusionOk="0" h="2245" w="1519">
                  <a:moveTo>
                    <a:pt x="802" y="0"/>
                  </a:moveTo>
                  <a:cubicBezTo>
                    <a:pt x="757" y="0"/>
                    <a:pt x="533" y="135"/>
                    <a:pt x="354" y="493"/>
                  </a:cubicBezTo>
                  <a:cubicBezTo>
                    <a:pt x="129" y="897"/>
                    <a:pt x="85" y="1300"/>
                    <a:pt x="85" y="1524"/>
                  </a:cubicBezTo>
                  <a:cubicBezTo>
                    <a:pt x="0" y="1904"/>
                    <a:pt x="314" y="2245"/>
                    <a:pt x="726" y="2245"/>
                  </a:cubicBezTo>
                  <a:cubicBezTo>
                    <a:pt x="751" y="2245"/>
                    <a:pt x="776" y="2243"/>
                    <a:pt x="802" y="2241"/>
                  </a:cubicBezTo>
                  <a:cubicBezTo>
                    <a:pt x="1205" y="2241"/>
                    <a:pt x="1519" y="1927"/>
                    <a:pt x="1519" y="1524"/>
                  </a:cubicBezTo>
                  <a:cubicBezTo>
                    <a:pt x="1519" y="1300"/>
                    <a:pt x="1429" y="897"/>
                    <a:pt x="1250" y="493"/>
                  </a:cubicBezTo>
                  <a:cubicBezTo>
                    <a:pt x="1070" y="180"/>
                    <a:pt x="846" y="0"/>
                    <a:pt x="802"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5"/>
            <p:cNvSpPr/>
            <p:nvPr/>
          </p:nvSpPr>
          <p:spPr>
            <a:xfrm>
              <a:off x="7626810" y="2042129"/>
              <a:ext cx="168546" cy="201931"/>
            </a:xfrm>
            <a:custGeom>
              <a:rect b="b" l="l" r="r" t="t"/>
              <a:pathLst>
                <a:path extrusionOk="0" h="6980" w="5826">
                  <a:moveTo>
                    <a:pt x="2890" y="1"/>
                  </a:moveTo>
                  <a:cubicBezTo>
                    <a:pt x="2767" y="1"/>
                    <a:pt x="2644" y="57"/>
                    <a:pt x="2554" y="169"/>
                  </a:cubicBezTo>
                  <a:cubicBezTo>
                    <a:pt x="2240" y="527"/>
                    <a:pt x="2061" y="1110"/>
                    <a:pt x="2061" y="1603"/>
                  </a:cubicBezTo>
                  <a:lnTo>
                    <a:pt x="2106" y="2454"/>
                  </a:lnTo>
                  <a:cubicBezTo>
                    <a:pt x="2158" y="2688"/>
                    <a:pt x="1983" y="2832"/>
                    <a:pt x="1792" y="2832"/>
                  </a:cubicBezTo>
                  <a:cubicBezTo>
                    <a:pt x="1655" y="2832"/>
                    <a:pt x="1509" y="2757"/>
                    <a:pt x="1434" y="2588"/>
                  </a:cubicBezTo>
                  <a:cubicBezTo>
                    <a:pt x="1389" y="2454"/>
                    <a:pt x="1266" y="2387"/>
                    <a:pt x="1131" y="2387"/>
                  </a:cubicBezTo>
                  <a:cubicBezTo>
                    <a:pt x="997" y="2387"/>
                    <a:pt x="851" y="2454"/>
                    <a:pt x="762" y="2588"/>
                  </a:cubicBezTo>
                  <a:cubicBezTo>
                    <a:pt x="314" y="3350"/>
                    <a:pt x="0" y="4112"/>
                    <a:pt x="0" y="4605"/>
                  </a:cubicBezTo>
                  <a:cubicBezTo>
                    <a:pt x="0" y="5591"/>
                    <a:pt x="493" y="6487"/>
                    <a:pt x="1299" y="6980"/>
                  </a:cubicBezTo>
                  <a:cubicBezTo>
                    <a:pt x="1165" y="6442"/>
                    <a:pt x="1389" y="5770"/>
                    <a:pt x="1658" y="5322"/>
                  </a:cubicBezTo>
                  <a:cubicBezTo>
                    <a:pt x="1994" y="4672"/>
                    <a:pt x="2442" y="4347"/>
                    <a:pt x="2901" y="4347"/>
                  </a:cubicBezTo>
                  <a:cubicBezTo>
                    <a:pt x="3361" y="4347"/>
                    <a:pt x="3831" y="4672"/>
                    <a:pt x="4212" y="5322"/>
                  </a:cubicBezTo>
                  <a:cubicBezTo>
                    <a:pt x="4481" y="5770"/>
                    <a:pt x="4660" y="6442"/>
                    <a:pt x="4571" y="6980"/>
                  </a:cubicBezTo>
                  <a:cubicBezTo>
                    <a:pt x="5332" y="6487"/>
                    <a:pt x="5825" y="5591"/>
                    <a:pt x="5825" y="4650"/>
                  </a:cubicBezTo>
                  <a:cubicBezTo>
                    <a:pt x="5825" y="3395"/>
                    <a:pt x="4033" y="1110"/>
                    <a:pt x="3226" y="169"/>
                  </a:cubicBezTo>
                  <a:cubicBezTo>
                    <a:pt x="3137" y="57"/>
                    <a:pt x="3013" y="1"/>
                    <a:pt x="289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723" name="Google Shape;1723;p66"/>
          <p:cNvSpPr txBox="1"/>
          <p:nvPr>
            <p:ph idx="1" type="body"/>
          </p:nvPr>
        </p:nvSpPr>
        <p:spPr>
          <a:xfrm>
            <a:off x="720000" y="1215750"/>
            <a:ext cx="7704000" cy="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an assortment of alternative resources whose style fits that of this template:</a:t>
            </a:r>
            <a:endParaRPr>
              <a:solidFill>
                <a:schemeClr val="dk1"/>
              </a:solidFill>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u="sng">
                <a:solidFill>
                  <a:schemeClr val="dk1"/>
                </a:solidFill>
                <a:hlinkClick r:id="rId3">
                  <a:extLst>
                    <a:ext uri="{A12FA001-AC4F-418D-AE19-62706E023703}">
                      <ahyp:hlinkClr val="tx"/>
                    </a:ext>
                  </a:extLst>
                </a:hlinkClick>
              </a:rPr>
              <a:t>Hand drawn retro computer windows element</a:t>
            </a:r>
            <a:endParaRPr u="sng">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1724" name="Google Shape;1724;p66"/>
          <p:cNvGrpSpPr/>
          <p:nvPr/>
        </p:nvGrpSpPr>
        <p:grpSpPr>
          <a:xfrm>
            <a:off x="771509" y="2777207"/>
            <a:ext cx="1595046" cy="940704"/>
            <a:chOff x="5722600" y="521650"/>
            <a:chExt cx="455350" cy="268550"/>
          </a:xfrm>
        </p:grpSpPr>
        <p:sp>
          <p:nvSpPr>
            <p:cNvPr id="1725" name="Google Shape;1725;p66"/>
            <p:cNvSpPr/>
            <p:nvPr/>
          </p:nvSpPr>
          <p:spPr>
            <a:xfrm>
              <a:off x="5813500" y="521650"/>
              <a:ext cx="268550" cy="268550"/>
            </a:xfrm>
            <a:custGeom>
              <a:rect b="b" l="l" r="r" t="t"/>
              <a:pathLst>
                <a:path extrusionOk="0" h="10742" w="10742">
                  <a:moveTo>
                    <a:pt x="5371" y="0"/>
                  </a:moveTo>
                  <a:cubicBezTo>
                    <a:pt x="2402" y="0"/>
                    <a:pt x="0" y="2402"/>
                    <a:pt x="0" y="5371"/>
                  </a:cubicBezTo>
                  <a:cubicBezTo>
                    <a:pt x="0" y="8340"/>
                    <a:pt x="2402" y="10741"/>
                    <a:pt x="5371" y="10741"/>
                  </a:cubicBezTo>
                  <a:cubicBezTo>
                    <a:pt x="8339" y="10741"/>
                    <a:pt x="10741" y="8340"/>
                    <a:pt x="10741" y="5371"/>
                  </a:cubicBezTo>
                  <a:cubicBezTo>
                    <a:pt x="10741" y="2402"/>
                    <a:pt x="8339" y="0"/>
                    <a:pt x="5371" y="0"/>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5813500" y="521650"/>
              <a:ext cx="268550" cy="268550"/>
            </a:xfrm>
            <a:custGeom>
              <a:rect b="b" l="l" r="r" t="t"/>
              <a:pathLst>
                <a:path extrusionOk="0" fill="none" h="10742" w="10742">
                  <a:moveTo>
                    <a:pt x="10741" y="5371"/>
                  </a:moveTo>
                  <a:cubicBezTo>
                    <a:pt x="10741" y="8340"/>
                    <a:pt x="8339" y="10741"/>
                    <a:pt x="5371" y="10741"/>
                  </a:cubicBezTo>
                  <a:cubicBezTo>
                    <a:pt x="2402" y="10741"/>
                    <a:pt x="0" y="8340"/>
                    <a:pt x="0" y="5371"/>
                  </a:cubicBezTo>
                  <a:cubicBezTo>
                    <a:pt x="0" y="2402"/>
                    <a:pt x="2402" y="0"/>
                    <a:pt x="5371" y="0"/>
                  </a:cubicBezTo>
                  <a:cubicBezTo>
                    <a:pt x="8339" y="0"/>
                    <a:pt x="10741" y="2402"/>
                    <a:pt x="10741" y="5371"/>
                  </a:cubicBez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5891050" y="521650"/>
              <a:ext cx="112600" cy="268550"/>
            </a:xfrm>
            <a:custGeom>
              <a:rect b="b" l="l" r="r" t="t"/>
              <a:pathLst>
                <a:path extrusionOk="0" fill="none" h="10742" w="4504">
                  <a:moveTo>
                    <a:pt x="4504" y="5371"/>
                  </a:moveTo>
                  <a:cubicBezTo>
                    <a:pt x="4504" y="8340"/>
                    <a:pt x="3503" y="10741"/>
                    <a:pt x="2269" y="10741"/>
                  </a:cubicBezTo>
                  <a:cubicBezTo>
                    <a:pt x="1034" y="10741"/>
                    <a:pt x="0" y="8340"/>
                    <a:pt x="0" y="5371"/>
                  </a:cubicBezTo>
                  <a:cubicBezTo>
                    <a:pt x="0" y="2402"/>
                    <a:pt x="1034" y="0"/>
                    <a:pt x="2269" y="0"/>
                  </a:cubicBezTo>
                  <a:cubicBezTo>
                    <a:pt x="3503" y="0"/>
                    <a:pt x="4504" y="2402"/>
                    <a:pt x="4504" y="5371"/>
                  </a:cubicBez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5839350" y="732625"/>
              <a:ext cx="216825" cy="25"/>
            </a:xfrm>
            <a:custGeom>
              <a:rect b="b" l="l" r="r" t="t"/>
              <a:pathLst>
                <a:path extrusionOk="0" fill="none" h="1" w="8673">
                  <a:moveTo>
                    <a:pt x="0" y="1"/>
                  </a:moveTo>
                  <a:lnTo>
                    <a:pt x="8673" y="1"/>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5813500" y="655900"/>
              <a:ext cx="269375" cy="25"/>
            </a:xfrm>
            <a:custGeom>
              <a:rect b="b" l="l" r="r" t="t"/>
              <a:pathLst>
                <a:path extrusionOk="0" fill="none" h="1" w="10775">
                  <a:moveTo>
                    <a:pt x="0" y="1"/>
                  </a:moveTo>
                  <a:lnTo>
                    <a:pt x="10774" y="1"/>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5839350" y="580025"/>
              <a:ext cx="216825" cy="25"/>
            </a:xfrm>
            <a:custGeom>
              <a:rect b="b" l="l" r="r" t="t"/>
              <a:pathLst>
                <a:path extrusionOk="0" fill="none" h="1" w="8673">
                  <a:moveTo>
                    <a:pt x="0" y="0"/>
                  </a:moveTo>
                  <a:lnTo>
                    <a:pt x="8673" y="0"/>
                  </a:ln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5722600" y="558350"/>
              <a:ext cx="455350" cy="207675"/>
            </a:xfrm>
            <a:custGeom>
              <a:rect b="b" l="l" r="r" t="t"/>
              <a:pathLst>
                <a:path extrusionOk="0" fill="none" h="8307" w="18214">
                  <a:moveTo>
                    <a:pt x="3636" y="4136"/>
                  </a:moveTo>
                  <a:cubicBezTo>
                    <a:pt x="1334" y="5371"/>
                    <a:pt x="0" y="6572"/>
                    <a:pt x="267" y="7239"/>
                  </a:cubicBezTo>
                  <a:cubicBezTo>
                    <a:pt x="667" y="8306"/>
                    <a:pt x="4937" y="7672"/>
                    <a:pt x="9774" y="5871"/>
                  </a:cubicBezTo>
                  <a:cubicBezTo>
                    <a:pt x="14611" y="4036"/>
                    <a:pt x="18213" y="1701"/>
                    <a:pt x="17813" y="667"/>
                  </a:cubicBezTo>
                  <a:cubicBezTo>
                    <a:pt x="17546" y="0"/>
                    <a:pt x="15711" y="0"/>
                    <a:pt x="13210" y="567"/>
                  </a:cubicBezTo>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66"/>
          <p:cNvGrpSpPr/>
          <p:nvPr/>
        </p:nvGrpSpPr>
        <p:grpSpPr>
          <a:xfrm>
            <a:off x="2941212" y="2777206"/>
            <a:ext cx="943467" cy="940688"/>
            <a:chOff x="5257250" y="512475"/>
            <a:chExt cx="288575" cy="287725"/>
          </a:xfrm>
        </p:grpSpPr>
        <p:sp>
          <p:nvSpPr>
            <p:cNvPr id="1733" name="Google Shape;1733;p66"/>
            <p:cNvSpPr/>
            <p:nvPr/>
          </p:nvSpPr>
          <p:spPr>
            <a:xfrm>
              <a:off x="5257250" y="512475"/>
              <a:ext cx="288575" cy="287725"/>
            </a:xfrm>
            <a:custGeom>
              <a:rect b="b" l="l" r="r" t="t"/>
              <a:pathLst>
                <a:path extrusionOk="0" h="11509" w="11543">
                  <a:moveTo>
                    <a:pt x="5772" y="1"/>
                  </a:moveTo>
                  <a:cubicBezTo>
                    <a:pt x="2603" y="1"/>
                    <a:pt x="1" y="2569"/>
                    <a:pt x="1" y="5738"/>
                  </a:cubicBezTo>
                  <a:cubicBezTo>
                    <a:pt x="1" y="8940"/>
                    <a:pt x="2603" y="11509"/>
                    <a:pt x="5772" y="11509"/>
                  </a:cubicBezTo>
                  <a:cubicBezTo>
                    <a:pt x="8941" y="11509"/>
                    <a:pt x="11542" y="8940"/>
                    <a:pt x="11542" y="5738"/>
                  </a:cubicBezTo>
                  <a:cubicBezTo>
                    <a:pt x="11542" y="2569"/>
                    <a:pt x="8941" y="1"/>
                    <a:pt x="5772"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5401525" y="655900"/>
              <a:ext cx="144300" cy="62575"/>
            </a:xfrm>
            <a:custGeom>
              <a:rect b="b" l="l" r="r" t="t"/>
              <a:pathLst>
                <a:path extrusionOk="0" h="2503" w="5772">
                  <a:moveTo>
                    <a:pt x="1" y="1"/>
                  </a:moveTo>
                  <a:lnTo>
                    <a:pt x="5171" y="2503"/>
                  </a:lnTo>
                  <a:cubicBezTo>
                    <a:pt x="5338" y="2136"/>
                    <a:pt x="5505" y="1736"/>
                    <a:pt x="5605" y="1302"/>
                  </a:cubicBezTo>
                  <a:cubicBezTo>
                    <a:pt x="5705" y="902"/>
                    <a:pt x="5771" y="435"/>
                    <a:pt x="5771" y="1"/>
                  </a:cubicBez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5401525" y="655900"/>
              <a:ext cx="116775" cy="103450"/>
            </a:xfrm>
            <a:custGeom>
              <a:rect b="b" l="l" r="r" t="t"/>
              <a:pathLst>
                <a:path extrusionOk="0" h="4138" w="4671">
                  <a:moveTo>
                    <a:pt x="1" y="1"/>
                  </a:moveTo>
                  <a:lnTo>
                    <a:pt x="3970" y="4137"/>
                  </a:lnTo>
                  <a:lnTo>
                    <a:pt x="4337" y="3770"/>
                  </a:lnTo>
                  <a:cubicBezTo>
                    <a:pt x="4470" y="3637"/>
                    <a:pt x="4604" y="3470"/>
                    <a:pt x="4671" y="3337"/>
                  </a:cubicBezTo>
                  <a:lnTo>
                    <a:pt x="1" y="1"/>
                  </a:ln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5268925" y="546675"/>
              <a:ext cx="132625" cy="109250"/>
            </a:xfrm>
            <a:custGeom>
              <a:rect b="b" l="l" r="r" t="t"/>
              <a:pathLst>
                <a:path extrusionOk="0" h="4370" w="5305">
                  <a:moveTo>
                    <a:pt x="1502" y="0"/>
                  </a:moveTo>
                  <a:cubicBezTo>
                    <a:pt x="1168" y="300"/>
                    <a:pt x="901" y="634"/>
                    <a:pt x="635" y="968"/>
                  </a:cubicBezTo>
                  <a:cubicBezTo>
                    <a:pt x="401" y="1301"/>
                    <a:pt x="168" y="1668"/>
                    <a:pt x="1" y="2102"/>
                  </a:cubicBezTo>
                  <a:lnTo>
                    <a:pt x="5305" y="4370"/>
                  </a:lnTo>
                  <a:lnTo>
                    <a:pt x="1502" y="0"/>
                  </a:ln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5327300" y="521650"/>
              <a:ext cx="74250" cy="134275"/>
            </a:xfrm>
            <a:custGeom>
              <a:rect b="b" l="l" r="r" t="t"/>
              <a:pathLst>
                <a:path extrusionOk="0" h="5371" w="2970">
                  <a:moveTo>
                    <a:pt x="968" y="0"/>
                  </a:moveTo>
                  <a:cubicBezTo>
                    <a:pt x="801" y="101"/>
                    <a:pt x="635" y="134"/>
                    <a:pt x="468" y="201"/>
                  </a:cubicBezTo>
                  <a:cubicBezTo>
                    <a:pt x="301" y="301"/>
                    <a:pt x="168" y="367"/>
                    <a:pt x="1" y="467"/>
                  </a:cubicBezTo>
                  <a:lnTo>
                    <a:pt x="2970" y="5371"/>
                  </a:lnTo>
                  <a:lnTo>
                    <a:pt x="968" y="0"/>
                  </a:ln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5345650" y="600050"/>
              <a:ext cx="112600" cy="112600"/>
            </a:xfrm>
            <a:custGeom>
              <a:rect b="b" l="l" r="r" t="t"/>
              <a:pathLst>
                <a:path extrusionOk="0" fill="none" h="4504" w="4504">
                  <a:moveTo>
                    <a:pt x="4504" y="2235"/>
                  </a:moveTo>
                  <a:cubicBezTo>
                    <a:pt x="4504" y="3503"/>
                    <a:pt x="3503" y="4503"/>
                    <a:pt x="2236" y="4503"/>
                  </a:cubicBezTo>
                  <a:cubicBezTo>
                    <a:pt x="1001" y="4503"/>
                    <a:pt x="1" y="3503"/>
                    <a:pt x="1" y="2235"/>
                  </a:cubicBezTo>
                  <a:cubicBezTo>
                    <a:pt x="1" y="1001"/>
                    <a:pt x="1001" y="0"/>
                    <a:pt x="2236" y="0"/>
                  </a:cubicBezTo>
                  <a:cubicBezTo>
                    <a:pt x="3436" y="0"/>
                    <a:pt x="4504" y="1001"/>
                    <a:pt x="4504" y="2235"/>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5371500" y="625900"/>
              <a:ext cx="60075" cy="60900"/>
            </a:xfrm>
            <a:custGeom>
              <a:rect b="b" l="l" r="r" t="t"/>
              <a:pathLst>
                <a:path extrusionOk="0" h="2436" w="2403">
                  <a:moveTo>
                    <a:pt x="1202" y="0"/>
                  </a:moveTo>
                  <a:cubicBezTo>
                    <a:pt x="534" y="0"/>
                    <a:pt x="1" y="534"/>
                    <a:pt x="1" y="1201"/>
                  </a:cubicBezTo>
                  <a:cubicBezTo>
                    <a:pt x="1" y="1868"/>
                    <a:pt x="534" y="2435"/>
                    <a:pt x="1202" y="2435"/>
                  </a:cubicBezTo>
                  <a:cubicBezTo>
                    <a:pt x="1869" y="2435"/>
                    <a:pt x="2402" y="1868"/>
                    <a:pt x="2402" y="1201"/>
                  </a:cubicBezTo>
                  <a:cubicBezTo>
                    <a:pt x="2402" y="534"/>
                    <a:pt x="1869" y="0"/>
                    <a:pt x="1202"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5257250" y="512475"/>
              <a:ext cx="288575" cy="287725"/>
            </a:xfrm>
            <a:custGeom>
              <a:rect b="b" l="l" r="r" t="t"/>
              <a:pathLst>
                <a:path extrusionOk="0" fill="none" h="11509" w="11543">
                  <a:moveTo>
                    <a:pt x="11542" y="5738"/>
                  </a:moveTo>
                  <a:cubicBezTo>
                    <a:pt x="11542" y="8940"/>
                    <a:pt x="8941" y="11509"/>
                    <a:pt x="5772" y="11509"/>
                  </a:cubicBezTo>
                  <a:cubicBezTo>
                    <a:pt x="2603" y="11509"/>
                    <a:pt x="1" y="8940"/>
                    <a:pt x="1" y="5738"/>
                  </a:cubicBezTo>
                  <a:cubicBezTo>
                    <a:pt x="1" y="2569"/>
                    <a:pt x="2603" y="1"/>
                    <a:pt x="5772" y="1"/>
                  </a:cubicBezTo>
                  <a:cubicBezTo>
                    <a:pt x="8941" y="1"/>
                    <a:pt x="11542" y="2569"/>
                    <a:pt x="11542" y="573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66"/>
          <p:cNvGrpSpPr/>
          <p:nvPr/>
        </p:nvGrpSpPr>
        <p:grpSpPr>
          <a:xfrm>
            <a:off x="4459329" y="2777203"/>
            <a:ext cx="720804" cy="940686"/>
            <a:chOff x="4696025" y="495800"/>
            <a:chExt cx="246025" cy="321075"/>
          </a:xfrm>
        </p:grpSpPr>
        <p:sp>
          <p:nvSpPr>
            <p:cNvPr id="1742" name="Google Shape;1742;p66"/>
            <p:cNvSpPr/>
            <p:nvPr/>
          </p:nvSpPr>
          <p:spPr>
            <a:xfrm>
              <a:off x="4726050" y="574175"/>
              <a:ext cx="185975" cy="242700"/>
            </a:xfrm>
            <a:custGeom>
              <a:rect b="b" l="l" r="r" t="t"/>
              <a:pathLst>
                <a:path extrusionOk="0" h="9708" w="7439">
                  <a:moveTo>
                    <a:pt x="0" y="1"/>
                  </a:moveTo>
                  <a:lnTo>
                    <a:pt x="467" y="9708"/>
                  </a:lnTo>
                  <a:lnTo>
                    <a:pt x="6972" y="9708"/>
                  </a:lnTo>
                  <a:lnTo>
                    <a:pt x="7439" y="1"/>
                  </a:ln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4696025" y="529150"/>
              <a:ext cx="246025" cy="45050"/>
            </a:xfrm>
            <a:custGeom>
              <a:rect b="b" l="l" r="r" t="t"/>
              <a:pathLst>
                <a:path extrusionOk="0" h="1802" w="9841">
                  <a:moveTo>
                    <a:pt x="634" y="1"/>
                  </a:moveTo>
                  <a:lnTo>
                    <a:pt x="0" y="1802"/>
                  </a:lnTo>
                  <a:lnTo>
                    <a:pt x="9841" y="1802"/>
                  </a:lnTo>
                  <a:lnTo>
                    <a:pt x="9207" y="1"/>
                  </a:lnTo>
                  <a:close/>
                </a:path>
              </a:pathLst>
            </a:cu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4696025" y="529150"/>
              <a:ext cx="246025" cy="45050"/>
            </a:xfrm>
            <a:custGeom>
              <a:rect b="b" l="l" r="r" t="t"/>
              <a:pathLst>
                <a:path extrusionOk="0" fill="none" h="1802" w="9841">
                  <a:moveTo>
                    <a:pt x="9207" y="1"/>
                  </a:moveTo>
                  <a:lnTo>
                    <a:pt x="634" y="1"/>
                  </a:lnTo>
                  <a:lnTo>
                    <a:pt x="0" y="1802"/>
                  </a:lnTo>
                  <a:lnTo>
                    <a:pt x="9841" y="1802"/>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4726050" y="574175"/>
              <a:ext cx="185975" cy="242700"/>
            </a:xfrm>
            <a:custGeom>
              <a:rect b="b" l="l" r="r" t="t"/>
              <a:pathLst>
                <a:path extrusionOk="0" fill="none" h="9708" w="7439">
                  <a:moveTo>
                    <a:pt x="6972" y="9708"/>
                  </a:moveTo>
                  <a:lnTo>
                    <a:pt x="467" y="9708"/>
                  </a:lnTo>
                  <a:lnTo>
                    <a:pt x="0" y="1"/>
                  </a:lnTo>
                  <a:lnTo>
                    <a:pt x="7439"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4779425" y="574175"/>
              <a:ext cx="79250" cy="242700"/>
            </a:xfrm>
            <a:custGeom>
              <a:rect b="b" l="l" r="r" t="t"/>
              <a:pathLst>
                <a:path extrusionOk="0" fill="none" h="9708" w="3170">
                  <a:moveTo>
                    <a:pt x="2969" y="9708"/>
                  </a:moveTo>
                  <a:lnTo>
                    <a:pt x="200" y="9708"/>
                  </a:lnTo>
                  <a:lnTo>
                    <a:pt x="0" y="1"/>
                  </a:lnTo>
                  <a:lnTo>
                    <a:pt x="3169"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4791100" y="495800"/>
              <a:ext cx="55050" cy="33375"/>
            </a:xfrm>
            <a:custGeom>
              <a:rect b="b" l="l" r="r" t="t"/>
              <a:pathLst>
                <a:path extrusionOk="0" fill="none" h="1335" w="2202">
                  <a:moveTo>
                    <a:pt x="1101" y="0"/>
                  </a:moveTo>
                  <a:lnTo>
                    <a:pt x="1101" y="0"/>
                  </a:lnTo>
                  <a:cubicBezTo>
                    <a:pt x="501" y="0"/>
                    <a:pt x="0" y="501"/>
                    <a:pt x="0" y="1135"/>
                  </a:cubicBezTo>
                  <a:lnTo>
                    <a:pt x="0" y="1335"/>
                  </a:lnTo>
                  <a:lnTo>
                    <a:pt x="2202" y="1335"/>
                  </a:lnTo>
                  <a:lnTo>
                    <a:pt x="2202" y="1135"/>
                  </a:lnTo>
                  <a:cubicBezTo>
                    <a:pt x="2202" y="501"/>
                    <a:pt x="1701" y="0"/>
                    <a:pt x="1101" y="0"/>
                  </a:cubicBez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66"/>
          <p:cNvGrpSpPr/>
          <p:nvPr/>
        </p:nvGrpSpPr>
        <p:grpSpPr>
          <a:xfrm>
            <a:off x="5754790" y="2775863"/>
            <a:ext cx="943467" cy="943385"/>
            <a:chOff x="4054725" y="511650"/>
            <a:chExt cx="943467" cy="943385"/>
          </a:xfrm>
        </p:grpSpPr>
        <p:sp>
          <p:nvSpPr>
            <p:cNvPr id="1749" name="Google Shape;1749;p66"/>
            <p:cNvSpPr/>
            <p:nvPr/>
          </p:nvSpPr>
          <p:spPr>
            <a:xfrm>
              <a:off x="4054725" y="511650"/>
              <a:ext cx="943467" cy="943385"/>
            </a:xfrm>
            <a:custGeom>
              <a:rect b="b" l="l" r="r" t="t"/>
              <a:pathLst>
                <a:path extrusionOk="0" h="11542" w="11543">
                  <a:moveTo>
                    <a:pt x="1002" y="0"/>
                  </a:moveTo>
                  <a:cubicBezTo>
                    <a:pt x="434" y="0"/>
                    <a:pt x="1" y="434"/>
                    <a:pt x="1" y="1001"/>
                  </a:cubicBezTo>
                  <a:lnTo>
                    <a:pt x="1" y="10541"/>
                  </a:lnTo>
                  <a:cubicBezTo>
                    <a:pt x="1" y="11108"/>
                    <a:pt x="468" y="11542"/>
                    <a:pt x="1002" y="11542"/>
                  </a:cubicBezTo>
                  <a:lnTo>
                    <a:pt x="10542" y="11542"/>
                  </a:lnTo>
                  <a:cubicBezTo>
                    <a:pt x="11142" y="11542"/>
                    <a:pt x="11542" y="11075"/>
                    <a:pt x="11542" y="10541"/>
                  </a:cubicBezTo>
                  <a:lnTo>
                    <a:pt x="11542" y="3236"/>
                  </a:lnTo>
                  <a:lnTo>
                    <a:pt x="8340"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6"/>
            <p:cNvSpPr/>
            <p:nvPr/>
          </p:nvSpPr>
          <p:spPr>
            <a:xfrm>
              <a:off x="4229231" y="511650"/>
              <a:ext cx="477251" cy="548033"/>
            </a:xfrm>
            <a:custGeom>
              <a:rect b="b" l="l" r="r" t="t"/>
              <a:pathLst>
                <a:path extrusionOk="0" h="6705" w="5839">
                  <a:moveTo>
                    <a:pt x="1" y="0"/>
                  </a:moveTo>
                  <a:lnTo>
                    <a:pt x="1" y="6705"/>
                  </a:lnTo>
                  <a:lnTo>
                    <a:pt x="5838" y="6705"/>
                  </a:lnTo>
                  <a:lnTo>
                    <a:pt x="5838" y="0"/>
                  </a:lnTo>
                  <a:close/>
                </a:path>
              </a:pathLst>
            </a:custGeom>
            <a:solidFill>
              <a:srgbClr val="E3D9FF"/>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4229231" y="511650"/>
              <a:ext cx="477251" cy="548033"/>
            </a:xfrm>
            <a:custGeom>
              <a:rect b="b" l="l" r="r" t="t"/>
              <a:pathLst>
                <a:path extrusionOk="0" fill="none" h="6705" w="5839">
                  <a:moveTo>
                    <a:pt x="1" y="0"/>
                  </a:moveTo>
                  <a:lnTo>
                    <a:pt x="5838" y="0"/>
                  </a:lnTo>
                  <a:lnTo>
                    <a:pt x="5838" y="6705"/>
                  </a:lnTo>
                  <a:lnTo>
                    <a:pt x="1" y="6705"/>
                  </a:lnTo>
                  <a:close/>
                </a:path>
              </a:pathLst>
            </a:custGeom>
            <a:solidFill>
              <a:schemeClr val="accen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4054725" y="511650"/>
              <a:ext cx="943467" cy="943385"/>
            </a:xfrm>
            <a:custGeom>
              <a:rect b="b" l="l" r="r" t="t"/>
              <a:pathLst>
                <a:path extrusionOk="0" fill="none" h="11542" w="11543">
                  <a:moveTo>
                    <a:pt x="8340" y="0"/>
                  </a:moveTo>
                  <a:lnTo>
                    <a:pt x="1002" y="0"/>
                  </a:lnTo>
                  <a:cubicBezTo>
                    <a:pt x="434" y="0"/>
                    <a:pt x="1" y="434"/>
                    <a:pt x="1" y="1001"/>
                  </a:cubicBezTo>
                  <a:lnTo>
                    <a:pt x="1" y="10541"/>
                  </a:lnTo>
                  <a:cubicBezTo>
                    <a:pt x="1" y="11108"/>
                    <a:pt x="468" y="11542"/>
                    <a:pt x="1002" y="11542"/>
                  </a:cubicBezTo>
                  <a:lnTo>
                    <a:pt x="10542" y="11542"/>
                  </a:lnTo>
                  <a:cubicBezTo>
                    <a:pt x="11142" y="11542"/>
                    <a:pt x="11542" y="11075"/>
                    <a:pt x="11542" y="10541"/>
                  </a:cubicBezTo>
                  <a:lnTo>
                    <a:pt x="11542" y="3236"/>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4351916" y="926050"/>
              <a:ext cx="264576" cy="267273"/>
            </a:xfrm>
            <a:custGeom>
              <a:rect b="b" l="l" r="r" t="t"/>
              <a:pathLst>
                <a:path extrusionOk="0" h="3270" w="3237">
                  <a:moveTo>
                    <a:pt x="1635" y="0"/>
                  </a:moveTo>
                  <a:cubicBezTo>
                    <a:pt x="701" y="0"/>
                    <a:pt x="1" y="734"/>
                    <a:pt x="1" y="1635"/>
                  </a:cubicBezTo>
                  <a:cubicBezTo>
                    <a:pt x="1" y="2536"/>
                    <a:pt x="735" y="3269"/>
                    <a:pt x="1635" y="3269"/>
                  </a:cubicBezTo>
                  <a:cubicBezTo>
                    <a:pt x="2536" y="3269"/>
                    <a:pt x="3236" y="2502"/>
                    <a:pt x="3236" y="1635"/>
                  </a:cubicBezTo>
                  <a:cubicBezTo>
                    <a:pt x="3236" y="701"/>
                    <a:pt x="2536" y="0"/>
                    <a:pt x="1635" y="0"/>
                  </a:cubicBezTo>
                  <a:close/>
                </a:path>
              </a:pathLst>
            </a:custGeom>
            <a:solidFill>
              <a:schemeClr val="dk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4351916" y="926050"/>
              <a:ext cx="264576" cy="267273"/>
            </a:xfrm>
            <a:custGeom>
              <a:rect b="b" l="l" r="r" t="t"/>
              <a:pathLst>
                <a:path extrusionOk="0" fill="none" h="3270" w="3237">
                  <a:moveTo>
                    <a:pt x="3236" y="1635"/>
                  </a:moveTo>
                  <a:cubicBezTo>
                    <a:pt x="3236" y="2502"/>
                    <a:pt x="2536" y="3269"/>
                    <a:pt x="1635" y="3269"/>
                  </a:cubicBezTo>
                  <a:cubicBezTo>
                    <a:pt x="735" y="3269"/>
                    <a:pt x="1" y="2536"/>
                    <a:pt x="1" y="1635"/>
                  </a:cubicBezTo>
                  <a:cubicBezTo>
                    <a:pt x="1" y="734"/>
                    <a:pt x="701" y="0"/>
                    <a:pt x="1635" y="0"/>
                  </a:cubicBezTo>
                  <a:cubicBezTo>
                    <a:pt x="2536" y="0"/>
                    <a:pt x="3236" y="701"/>
                    <a:pt x="3236" y="1635"/>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4327395" y="686156"/>
              <a:ext cx="291794" cy="54599"/>
            </a:xfrm>
            <a:custGeom>
              <a:rect b="b" l="l" r="r" t="t"/>
              <a:pathLst>
                <a:path extrusionOk="0" h="668" w="3570">
                  <a:moveTo>
                    <a:pt x="1" y="0"/>
                  </a:moveTo>
                  <a:lnTo>
                    <a:pt x="1" y="667"/>
                  </a:lnTo>
                  <a:lnTo>
                    <a:pt x="3570" y="667"/>
                  </a:lnTo>
                  <a:lnTo>
                    <a:pt x="3570" y="0"/>
                  </a:ln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66"/>
          <p:cNvGrpSpPr/>
          <p:nvPr/>
        </p:nvGrpSpPr>
        <p:grpSpPr>
          <a:xfrm>
            <a:off x="7272917" y="2777213"/>
            <a:ext cx="1099574" cy="940700"/>
            <a:chOff x="1687200" y="772650"/>
            <a:chExt cx="282725" cy="241875"/>
          </a:xfrm>
        </p:grpSpPr>
        <p:sp>
          <p:nvSpPr>
            <p:cNvPr id="1757" name="Google Shape;1757;p66"/>
            <p:cNvSpPr/>
            <p:nvPr/>
          </p:nvSpPr>
          <p:spPr>
            <a:xfrm>
              <a:off x="1727250" y="772650"/>
              <a:ext cx="204325" cy="155150"/>
            </a:xfrm>
            <a:custGeom>
              <a:rect b="b" l="l" r="r" t="t"/>
              <a:pathLst>
                <a:path extrusionOk="0" h="6206" w="8173">
                  <a:moveTo>
                    <a:pt x="0" y="1"/>
                  </a:moveTo>
                  <a:lnTo>
                    <a:pt x="0" y="6205"/>
                  </a:lnTo>
                  <a:lnTo>
                    <a:pt x="8173" y="6205"/>
                  </a:lnTo>
                  <a:lnTo>
                    <a:pt x="8173" y="1"/>
                  </a:lnTo>
                  <a:close/>
                </a:path>
              </a:pathLst>
            </a:custGeom>
            <a:solidFill>
              <a:srgbClr val="E6E6E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1727250" y="772650"/>
              <a:ext cx="204325" cy="155150"/>
            </a:xfrm>
            <a:custGeom>
              <a:rect b="b" l="l" r="r" t="t"/>
              <a:pathLst>
                <a:path extrusionOk="0" fill="none" h="6206" w="8173">
                  <a:moveTo>
                    <a:pt x="0" y="1"/>
                  </a:moveTo>
                  <a:lnTo>
                    <a:pt x="8173" y="1"/>
                  </a:lnTo>
                  <a:lnTo>
                    <a:pt x="8173" y="6205"/>
                  </a:lnTo>
                  <a:lnTo>
                    <a:pt x="0" y="6205"/>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1769775" y="927775"/>
              <a:ext cx="117600" cy="26700"/>
            </a:xfrm>
            <a:custGeom>
              <a:rect b="b" l="l" r="r" t="t"/>
              <a:pathLst>
                <a:path extrusionOk="0" h="1068" w="4704">
                  <a:moveTo>
                    <a:pt x="0" y="0"/>
                  </a:moveTo>
                  <a:lnTo>
                    <a:pt x="0" y="1068"/>
                  </a:lnTo>
                  <a:lnTo>
                    <a:pt x="4704" y="1068"/>
                  </a:lnTo>
                  <a:lnTo>
                    <a:pt x="4704" y="0"/>
                  </a:lnTo>
                  <a:close/>
                </a:path>
              </a:pathLst>
            </a:custGeom>
            <a:solidFill>
              <a:srgbClr val="E6E6E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a:off x="1769775" y="927775"/>
              <a:ext cx="117600" cy="26700"/>
            </a:xfrm>
            <a:custGeom>
              <a:rect b="b" l="l" r="r" t="t"/>
              <a:pathLst>
                <a:path extrusionOk="0" fill="none" h="1068" w="4704">
                  <a:moveTo>
                    <a:pt x="0" y="0"/>
                  </a:moveTo>
                  <a:lnTo>
                    <a:pt x="4704" y="0"/>
                  </a:lnTo>
                  <a:lnTo>
                    <a:pt x="4704" y="1068"/>
                  </a:lnTo>
                  <a:lnTo>
                    <a:pt x="0" y="1068"/>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6"/>
            <p:cNvSpPr/>
            <p:nvPr/>
          </p:nvSpPr>
          <p:spPr>
            <a:xfrm>
              <a:off x="1687200" y="954450"/>
              <a:ext cx="282725" cy="60075"/>
            </a:xfrm>
            <a:custGeom>
              <a:rect b="b" l="l" r="r" t="t"/>
              <a:pathLst>
                <a:path extrusionOk="0" h="2403" w="11309">
                  <a:moveTo>
                    <a:pt x="1" y="1"/>
                  </a:moveTo>
                  <a:lnTo>
                    <a:pt x="1" y="2403"/>
                  </a:lnTo>
                  <a:lnTo>
                    <a:pt x="11309" y="2403"/>
                  </a:lnTo>
                  <a:lnTo>
                    <a:pt x="11309" y="1"/>
                  </a:lnTo>
                  <a:close/>
                </a:path>
              </a:pathLst>
            </a:custGeom>
            <a:solidFill>
              <a:srgbClr val="E6E6E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1687200" y="954450"/>
              <a:ext cx="282725" cy="60075"/>
            </a:xfrm>
            <a:custGeom>
              <a:rect b="b" l="l" r="r" t="t"/>
              <a:pathLst>
                <a:path extrusionOk="0" fill="none" h="2403" w="11309">
                  <a:moveTo>
                    <a:pt x="1" y="1"/>
                  </a:moveTo>
                  <a:lnTo>
                    <a:pt x="11309" y="1"/>
                  </a:lnTo>
                  <a:lnTo>
                    <a:pt x="11309" y="2403"/>
                  </a:lnTo>
                  <a:lnTo>
                    <a:pt x="1" y="2403"/>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1756425" y="795175"/>
              <a:ext cx="144300" cy="80925"/>
            </a:xfrm>
            <a:custGeom>
              <a:rect b="b" l="l" r="r" t="t"/>
              <a:pathLst>
                <a:path extrusionOk="0" h="3237" w="5772">
                  <a:moveTo>
                    <a:pt x="1" y="1"/>
                  </a:moveTo>
                  <a:lnTo>
                    <a:pt x="1" y="3236"/>
                  </a:lnTo>
                  <a:lnTo>
                    <a:pt x="5771" y="3236"/>
                  </a:lnTo>
                  <a:lnTo>
                    <a:pt x="5771" y="1"/>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1756425" y="795175"/>
              <a:ext cx="144300" cy="80925"/>
            </a:xfrm>
            <a:custGeom>
              <a:rect b="b" l="l" r="r" t="t"/>
              <a:pathLst>
                <a:path extrusionOk="0" fill="none" h="3237" w="5772">
                  <a:moveTo>
                    <a:pt x="1" y="1"/>
                  </a:moveTo>
                  <a:lnTo>
                    <a:pt x="5771" y="1"/>
                  </a:lnTo>
                  <a:lnTo>
                    <a:pt x="5771" y="3236"/>
                  </a:lnTo>
                  <a:lnTo>
                    <a:pt x="1" y="3236"/>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1819800" y="893575"/>
              <a:ext cx="19200" cy="19200"/>
            </a:xfrm>
            <a:custGeom>
              <a:rect b="b" l="l" r="r" t="t"/>
              <a:pathLst>
                <a:path extrusionOk="0" h="768" w="768">
                  <a:moveTo>
                    <a:pt x="368" y="1"/>
                  </a:moveTo>
                  <a:cubicBezTo>
                    <a:pt x="167" y="1"/>
                    <a:pt x="1" y="168"/>
                    <a:pt x="1" y="401"/>
                  </a:cubicBezTo>
                  <a:cubicBezTo>
                    <a:pt x="1" y="601"/>
                    <a:pt x="167" y="768"/>
                    <a:pt x="368" y="768"/>
                  </a:cubicBezTo>
                  <a:cubicBezTo>
                    <a:pt x="601" y="768"/>
                    <a:pt x="768" y="601"/>
                    <a:pt x="768" y="401"/>
                  </a:cubicBezTo>
                  <a:cubicBezTo>
                    <a:pt x="768" y="168"/>
                    <a:pt x="601" y="1"/>
                    <a:pt x="368" y="1"/>
                  </a:cubicBez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1714725" y="972800"/>
              <a:ext cx="81750" cy="11700"/>
            </a:xfrm>
            <a:custGeom>
              <a:rect b="b" l="l" r="r" t="t"/>
              <a:pathLst>
                <a:path extrusionOk="0" h="468" w="3270">
                  <a:moveTo>
                    <a:pt x="1" y="1"/>
                  </a:moveTo>
                  <a:lnTo>
                    <a:pt x="1" y="468"/>
                  </a:lnTo>
                  <a:lnTo>
                    <a:pt x="3270" y="468"/>
                  </a:lnTo>
                  <a:lnTo>
                    <a:pt x="3270" y="1"/>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772" name="Google Shape;1772;p67"/>
          <p:cNvSpPr txBox="1"/>
          <p:nvPr>
            <p:ph idx="1" type="body"/>
          </p:nvPr>
        </p:nvSpPr>
        <p:spPr>
          <a:xfrm>
            <a:off x="720000" y="1215753"/>
            <a:ext cx="7704000" cy="3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in this template? Get them for free at our other websites:</a:t>
            </a:r>
            <a:endParaRPr>
              <a:solidFill>
                <a:schemeClr val="dk1"/>
              </a:solidFill>
            </a:endParaRPr>
          </a:p>
          <a:p>
            <a:pPr indent="0" lvl="0" marL="0" rtl="0" algn="l">
              <a:spcBef>
                <a:spcPts val="1000"/>
              </a:spcBef>
              <a:spcAft>
                <a:spcPts val="0"/>
              </a:spcAft>
              <a:buNone/>
            </a:pPr>
            <a:r>
              <a:rPr lang="en" sz="2000">
                <a:solidFill>
                  <a:schemeClr val="dk1"/>
                </a:solidFill>
                <a:latin typeface="Russo One"/>
                <a:ea typeface="Russo One"/>
                <a:cs typeface="Russo One"/>
                <a:sym typeface="Russo One"/>
              </a:rPr>
              <a:t>Vectors</a:t>
            </a:r>
            <a:endParaRPr sz="2000">
              <a:solidFill>
                <a:schemeClr val="dk1"/>
              </a:solidFill>
              <a:latin typeface="Russo One"/>
              <a:ea typeface="Russo One"/>
              <a:cs typeface="Russo One"/>
              <a:sym typeface="Russo One"/>
            </a:endParaRPr>
          </a:p>
          <a:p>
            <a:pPr indent="-304800" lvl="0" marL="457200" rtl="0" algn="l">
              <a:spcBef>
                <a:spcPts val="0"/>
              </a:spcBef>
              <a:spcAft>
                <a:spcPts val="0"/>
              </a:spcAft>
              <a:buClr>
                <a:schemeClr val="dk1"/>
              </a:buClr>
              <a:buSzPts val="1200"/>
              <a:buChar char="●"/>
            </a:pPr>
            <a:r>
              <a:rPr lang="en" sz="1200" u="sng">
                <a:solidFill>
                  <a:schemeClr val="dk1"/>
                </a:solidFill>
                <a:hlinkClick r:id="rId3">
                  <a:extLst>
                    <a:ext uri="{A12FA001-AC4F-418D-AE19-62706E023703}">
                      <ahyp:hlinkClr val="tx"/>
                    </a:ext>
                  </a:extLst>
                </a:hlinkClick>
              </a:rPr>
              <a:t>Hand drawn retro computer windows element (I)</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4">
                  <a:extLst>
                    <a:ext uri="{A12FA001-AC4F-418D-AE19-62706E023703}">
                      <ahyp:hlinkClr val="tx"/>
                    </a:ext>
                  </a:extLst>
                </a:hlinkClick>
              </a:rPr>
              <a:t>Hand drawn retro computer windows element (II)</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5">
                  <a:extLst>
                    <a:ext uri="{A12FA001-AC4F-418D-AE19-62706E023703}">
                      <ahyp:hlinkClr val="tx"/>
                    </a:ext>
                  </a:extLst>
                </a:hlinkClick>
              </a:rPr>
              <a:t>Hand drawn retro computer windows element (III)</a:t>
            </a:r>
            <a:endParaRPr u="sng">
              <a:solidFill>
                <a:schemeClr val="dk1"/>
              </a:solidFill>
            </a:endParaRPr>
          </a:p>
          <a:p>
            <a:pPr indent="0" lvl="0" marL="0" rtl="0" algn="l">
              <a:spcBef>
                <a:spcPts val="1000"/>
              </a:spcBef>
              <a:spcAft>
                <a:spcPts val="0"/>
              </a:spcAft>
              <a:buNone/>
            </a:pPr>
            <a:r>
              <a:rPr lang="en" sz="2000">
                <a:solidFill>
                  <a:schemeClr val="dk1"/>
                </a:solidFill>
                <a:latin typeface="Russo One"/>
                <a:ea typeface="Russo One"/>
                <a:cs typeface="Russo One"/>
                <a:sym typeface="Russo One"/>
              </a:rPr>
              <a:t>Photos</a:t>
            </a:r>
            <a:endParaRPr sz="2000">
              <a:solidFill>
                <a:schemeClr val="dk1"/>
              </a:solidFill>
              <a:latin typeface="Russo One"/>
              <a:ea typeface="Russo One"/>
              <a:cs typeface="Russo One"/>
              <a:sym typeface="Russo One"/>
            </a:endParaRPr>
          </a:p>
          <a:p>
            <a:pPr indent="-304800" lvl="0" marL="457200" rtl="0" algn="l">
              <a:spcBef>
                <a:spcPts val="0"/>
              </a:spcBef>
              <a:spcAft>
                <a:spcPts val="0"/>
              </a:spcAft>
              <a:buClr>
                <a:schemeClr val="dk1"/>
              </a:buClr>
              <a:buSzPts val="1200"/>
              <a:buChar char="●"/>
            </a:pPr>
            <a:r>
              <a:rPr lang="en" sz="1200" u="sng">
                <a:solidFill>
                  <a:schemeClr val="dk1"/>
                </a:solidFill>
                <a:hlinkClick r:id="rId6">
                  <a:extLst>
                    <a:ext uri="{A12FA001-AC4F-418D-AE19-62706E023703}">
                      <ahyp:hlinkClr val="tx"/>
                    </a:ext>
                  </a:extLst>
                </a:hlinkClick>
              </a:rPr>
              <a:t>Device protected by cyber security</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7">
                  <a:extLst>
                    <a:ext uri="{A12FA001-AC4F-418D-AE19-62706E023703}">
                      <ahyp:hlinkClr val="tx"/>
                    </a:ext>
                  </a:extLst>
                </a:hlinkClick>
              </a:rPr>
              <a:t>Close-up smartphone with mock-up</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8">
                  <a:extLst>
                    <a:ext uri="{A12FA001-AC4F-418D-AE19-62706E023703}">
                      <ahyp:hlinkClr val="tx"/>
                    </a:ext>
                  </a:extLst>
                </a:hlinkClick>
              </a:rPr>
              <a:t>Close up hands holding smartphone</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9">
                  <a:extLst>
                    <a:ext uri="{A12FA001-AC4F-418D-AE19-62706E023703}">
                      <ahyp:hlinkClr val="tx"/>
                    </a:ext>
                  </a:extLst>
                </a:hlinkClick>
              </a:rPr>
              <a:t>Hands plugging in ssd device high angle</a:t>
            </a:r>
            <a:endParaRPr sz="1200" u="sng">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hlinkClick r:id="rId10">
                  <a:extLst>
                    <a:ext uri="{A12FA001-AC4F-418D-AE19-62706E023703}">
                      <ahyp:hlinkClr val="tx"/>
                    </a:ext>
                  </a:extLst>
                </a:hlinkClick>
              </a:rPr>
              <a:t>A person's hand typing on laptop keypad</a:t>
            </a:r>
            <a:endParaRPr u="sng">
              <a:solidFill>
                <a:schemeClr val="dk1"/>
              </a:solidFill>
            </a:endParaRPr>
          </a:p>
          <a:p>
            <a:pPr indent="0" lvl="0" marL="0" rtl="0" algn="l">
              <a:spcBef>
                <a:spcPts val="1000"/>
              </a:spcBef>
              <a:spcAft>
                <a:spcPts val="0"/>
              </a:spcAft>
              <a:buNone/>
            </a:pPr>
            <a:r>
              <a:rPr lang="en" sz="2000">
                <a:solidFill>
                  <a:schemeClr val="dk1"/>
                </a:solidFill>
                <a:latin typeface="Russo One"/>
                <a:ea typeface="Russo One"/>
                <a:cs typeface="Russo One"/>
                <a:sym typeface="Russo One"/>
              </a:rPr>
              <a:t>Icons</a:t>
            </a:r>
            <a:endParaRPr sz="2000">
              <a:solidFill>
                <a:schemeClr val="dk1"/>
              </a:solidFill>
              <a:latin typeface="Russo One"/>
              <a:ea typeface="Russo One"/>
              <a:cs typeface="Russo One"/>
              <a:sym typeface="Russo One"/>
            </a:endParaRPr>
          </a:p>
          <a:p>
            <a:pPr indent="-292100" lvl="0" marL="457200" rtl="0" algn="l">
              <a:spcBef>
                <a:spcPts val="0"/>
              </a:spcBef>
              <a:spcAft>
                <a:spcPts val="0"/>
              </a:spcAft>
              <a:buClr>
                <a:schemeClr val="dk1"/>
              </a:buClr>
              <a:buSzPts val="1000"/>
              <a:buChar char="●"/>
            </a:pPr>
            <a:r>
              <a:rPr lang="en" sz="1200" u="sng">
                <a:solidFill>
                  <a:schemeClr val="hlink"/>
                </a:solidFill>
                <a:hlinkClick r:id="rId11"/>
              </a:rPr>
              <a:t>Icon pack: Protection and Security | Filled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76" name="Shape 1776"/>
        <p:cNvGrpSpPr/>
        <p:nvPr/>
      </p:nvGrpSpPr>
      <p:grpSpPr>
        <a:xfrm>
          <a:off x="0" y="0"/>
          <a:ext cx="0" cy="0"/>
          <a:chOff x="0" y="0"/>
          <a:chExt cx="0" cy="0"/>
        </a:xfrm>
      </p:grpSpPr>
      <p:sp>
        <p:nvSpPr>
          <p:cNvPr id="1777" name="Google Shape;1777;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778" name="Google Shape;1778;p6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82" name="Shape 1782"/>
        <p:cNvGrpSpPr/>
        <p:nvPr/>
      </p:nvGrpSpPr>
      <p:grpSpPr>
        <a:xfrm>
          <a:off x="0" y="0"/>
          <a:ext cx="0" cy="0"/>
          <a:chOff x="0" y="0"/>
          <a:chExt cx="0" cy="0"/>
        </a:xfrm>
      </p:grpSpPr>
      <p:sp>
        <p:nvSpPr>
          <p:cNvPr id="1783" name="Google Shape;1783;p6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784" name="Google Shape;1784;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88" name="Shape 1788"/>
        <p:cNvGrpSpPr/>
        <p:nvPr/>
      </p:nvGrpSpPr>
      <p:grpSpPr>
        <a:xfrm>
          <a:off x="0" y="0"/>
          <a:ext cx="0" cy="0"/>
          <a:chOff x="0" y="0"/>
          <a:chExt cx="0" cy="0"/>
        </a:xfrm>
      </p:grpSpPr>
      <p:sp>
        <p:nvSpPr>
          <p:cNvPr id="1789" name="Google Shape;1789;p7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Russo One</a:t>
            </a:r>
            <a:endParaRPr b="1" sz="1100">
              <a:solidFill>
                <a:schemeClr val="lt1"/>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https://fonts.google.com/specimen/Russo+One</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Didact Gothic</a:t>
            </a:r>
            <a:endParaRPr b="1" sz="1100">
              <a:solidFill>
                <a:schemeClr val="lt1"/>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https://fonts.google.com/specimen/Didact+Gothic</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790" name="Google Shape;1790;p70"/>
          <p:cNvSpPr/>
          <p:nvPr/>
        </p:nvSpPr>
        <p:spPr>
          <a:xfrm>
            <a:off x="3114475" y="2947175"/>
            <a:ext cx="791400" cy="754200"/>
          </a:xfrm>
          <a:prstGeom prst="roundRect">
            <a:avLst>
              <a:gd fmla="val 16667" name="adj"/>
            </a:avLst>
          </a:prstGeom>
          <a:solidFill>
            <a:srgbClr val="1500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4176295"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5238114" y="2947175"/>
            <a:ext cx="791400" cy="754200"/>
          </a:xfrm>
          <a:prstGeom prst="roundRect">
            <a:avLst>
              <a:gd fmla="val 16667" name="adj"/>
            </a:avLst>
          </a:prstGeom>
          <a:solidFill>
            <a:srgbClr val="F999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#150045</a:t>
            </a:r>
            <a:endParaRPr sz="1000">
              <a:solidFill>
                <a:srgbClr val="FFFFFF"/>
              </a:solidFill>
            </a:endParaRPr>
          </a:p>
        </p:txBody>
      </p:sp>
      <p:sp>
        <p:nvSpPr>
          <p:cNvPr id="1794" name="Google Shape;1794;p7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3B55"/>
                </a:solidFill>
              </a:rPr>
              <a:t>#f8f8f8</a:t>
            </a:r>
            <a:endParaRPr sz="1000">
              <a:solidFill>
                <a:srgbClr val="213B55"/>
              </a:solidFill>
            </a:endParaRPr>
          </a:p>
        </p:txBody>
      </p:sp>
      <p:sp>
        <p:nvSpPr>
          <p:cNvPr id="1795" name="Google Shape;1795;p7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#f999b5</a:t>
            </a:r>
            <a:endParaRPr sz="1000">
              <a:solidFill>
                <a:srgbClr val="FFFFFF"/>
              </a:solidFill>
            </a:endParaRPr>
          </a:p>
        </p:txBody>
      </p:sp>
      <p:sp>
        <p:nvSpPr>
          <p:cNvPr id="1796" name="Google Shape;1796;p70"/>
          <p:cNvSpPr/>
          <p:nvPr/>
        </p:nvSpPr>
        <p:spPr>
          <a:xfrm>
            <a:off x="2583563" y="3878275"/>
            <a:ext cx="791400" cy="754200"/>
          </a:xfrm>
          <a:prstGeom prst="roundRect">
            <a:avLst>
              <a:gd fmla="val 16667"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13B55"/>
                </a:solidFill>
              </a:rPr>
              <a:t>#eeeeee</a:t>
            </a:r>
            <a:endParaRPr sz="1000">
              <a:solidFill>
                <a:srgbClr val="213B55"/>
              </a:solidFill>
            </a:endParaRPr>
          </a:p>
        </p:txBody>
      </p:sp>
      <p:sp>
        <p:nvSpPr>
          <p:cNvPr id="1798" name="Google Shape;1798;p70"/>
          <p:cNvSpPr/>
          <p:nvPr/>
        </p:nvSpPr>
        <p:spPr>
          <a:xfrm>
            <a:off x="4707213" y="3878275"/>
            <a:ext cx="791400" cy="754200"/>
          </a:xfrm>
          <a:prstGeom prst="roundRect">
            <a:avLst>
              <a:gd fmla="val 16667" name="adj"/>
            </a:avLst>
          </a:prstGeom>
          <a:solidFill>
            <a:srgbClr val="B2B6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5769032" y="3878275"/>
            <a:ext cx="791400" cy="754200"/>
          </a:xfrm>
          <a:prstGeom prst="roundRect">
            <a:avLst>
              <a:gd fmla="val 16667" name="adj"/>
            </a:avLst>
          </a:prstGeom>
          <a:solidFill>
            <a:srgbClr val="5858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#b2b6dc</a:t>
            </a:r>
            <a:endParaRPr sz="1000">
              <a:solidFill>
                <a:srgbClr val="FFFFFF"/>
              </a:solidFill>
            </a:endParaRPr>
          </a:p>
        </p:txBody>
      </p:sp>
      <p:sp>
        <p:nvSpPr>
          <p:cNvPr id="1801" name="Google Shape;1801;p70"/>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#585858</a:t>
            </a:r>
            <a:endParaRPr sz="1000">
              <a:solidFill>
                <a:srgbClr val="FFFFFF"/>
              </a:solidFill>
            </a:endParaRPr>
          </a:p>
        </p:txBody>
      </p:sp>
      <p:sp>
        <p:nvSpPr>
          <p:cNvPr id="1802" name="Google Shape;1802;p70"/>
          <p:cNvSpPr/>
          <p:nvPr/>
        </p:nvSpPr>
        <p:spPr>
          <a:xfrm>
            <a:off x="3645388" y="3878275"/>
            <a:ext cx="791400" cy="754200"/>
          </a:xfrm>
          <a:prstGeom prst="roundRect">
            <a:avLst>
              <a:gd fmla="val 16667" name="adj"/>
            </a:avLst>
          </a:prstGeom>
          <a:solidFill>
            <a:srgbClr val="7AD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#7ad3ff</a:t>
            </a:r>
            <a:endParaRPr sz="1000">
              <a:solidFill>
                <a:srgbClr val="FFFFFF"/>
              </a:solidFill>
            </a:endParaRPr>
          </a:p>
        </p:txBody>
      </p:sp>
      <p:sp>
        <p:nvSpPr>
          <p:cNvPr id="1804" name="Google Shape;1804;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8" name="Shape 1808"/>
        <p:cNvGrpSpPr/>
        <p:nvPr/>
      </p:nvGrpSpPr>
      <p:grpSpPr>
        <a:xfrm>
          <a:off x="0" y="0"/>
          <a:ext cx="0" cy="0"/>
          <a:chOff x="0" y="0"/>
          <a:chExt cx="0" cy="0"/>
        </a:xfrm>
      </p:grpSpPr>
      <p:sp>
        <p:nvSpPr>
          <p:cNvPr id="1809" name="Google Shape;1809;p7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810" name="Google Shape;1810;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811" name="Google Shape;1811;p7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812" name="Google Shape;1812;p7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813" name="Google Shape;1813;p7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814" name="Google Shape;1814;p7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815" name="Google Shape;1815;p7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816" name="Google Shape;1816;p7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817" name="Google Shape;1817;p7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818" name="Google Shape;1818;p7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819" name="Google Shape;1819;p7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820" name="Google Shape;1820;p7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6"/>
          <p:cNvSpPr txBox="1"/>
          <p:nvPr>
            <p:ph type="title"/>
          </p:nvPr>
        </p:nvSpPr>
        <p:spPr>
          <a:xfrm>
            <a:off x="2038200" y="2431650"/>
            <a:ext cx="50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Theory lesson</a:t>
            </a:r>
            <a:endParaRPr/>
          </a:p>
        </p:txBody>
      </p:sp>
      <p:sp>
        <p:nvSpPr>
          <p:cNvPr id="801" name="Google Shape;801;p36"/>
          <p:cNvSpPr txBox="1"/>
          <p:nvPr>
            <p:ph idx="1" type="subTitle"/>
          </p:nvPr>
        </p:nvSpPr>
        <p:spPr>
          <a:xfrm>
            <a:off x="2038200" y="3332525"/>
            <a:ext cx="5067600" cy="4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802" name="Google Shape;802;p36"/>
          <p:cNvSpPr txBox="1"/>
          <p:nvPr>
            <p:ph idx="2" type="title"/>
          </p:nvPr>
        </p:nvSpPr>
        <p:spPr>
          <a:xfrm>
            <a:off x="3720750" y="1353175"/>
            <a:ext cx="170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24" name="Shape 1824"/>
        <p:cNvGrpSpPr/>
        <p:nvPr/>
      </p:nvGrpSpPr>
      <p:grpSpPr>
        <a:xfrm>
          <a:off x="0" y="0"/>
          <a:ext cx="0" cy="0"/>
          <a:chOff x="0" y="0"/>
          <a:chExt cx="0" cy="0"/>
        </a:xfrm>
      </p:grpSpPr>
      <p:grpSp>
        <p:nvGrpSpPr>
          <p:cNvPr id="1825" name="Google Shape;1825;p72"/>
          <p:cNvGrpSpPr/>
          <p:nvPr/>
        </p:nvGrpSpPr>
        <p:grpSpPr>
          <a:xfrm>
            <a:off x="5048544" y="3019584"/>
            <a:ext cx="442841" cy="514271"/>
            <a:chOff x="4727025" y="1332775"/>
            <a:chExt cx="59900" cy="69625"/>
          </a:xfrm>
        </p:grpSpPr>
        <p:sp>
          <p:nvSpPr>
            <p:cNvPr id="1826" name="Google Shape;1826;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72"/>
          <p:cNvGrpSpPr/>
          <p:nvPr/>
        </p:nvGrpSpPr>
        <p:grpSpPr>
          <a:xfrm>
            <a:off x="5723860" y="2267072"/>
            <a:ext cx="500909" cy="500899"/>
            <a:chOff x="4820425" y="1329900"/>
            <a:chExt cx="70175" cy="70350"/>
          </a:xfrm>
        </p:grpSpPr>
        <p:sp>
          <p:nvSpPr>
            <p:cNvPr id="1829" name="Google Shape;1829;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72"/>
          <p:cNvGrpSpPr/>
          <p:nvPr/>
        </p:nvGrpSpPr>
        <p:grpSpPr>
          <a:xfrm>
            <a:off x="6376484" y="2278862"/>
            <a:ext cx="538135" cy="493119"/>
            <a:chOff x="4903200" y="1331525"/>
            <a:chExt cx="73575" cy="67425"/>
          </a:xfrm>
        </p:grpSpPr>
        <p:sp>
          <p:nvSpPr>
            <p:cNvPr id="1834" name="Google Shape;1834;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5" name="Google Shape;1835;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72"/>
          <p:cNvGrpSpPr/>
          <p:nvPr/>
        </p:nvGrpSpPr>
        <p:grpSpPr>
          <a:xfrm>
            <a:off x="5636435" y="3020840"/>
            <a:ext cx="544563" cy="511895"/>
            <a:chOff x="4815575" y="1416800"/>
            <a:chExt cx="73750" cy="71400"/>
          </a:xfrm>
        </p:grpSpPr>
        <p:sp>
          <p:nvSpPr>
            <p:cNvPr id="1837" name="Google Shape;1837;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72"/>
          <p:cNvGrpSpPr/>
          <p:nvPr/>
        </p:nvGrpSpPr>
        <p:grpSpPr>
          <a:xfrm>
            <a:off x="6333060" y="3020546"/>
            <a:ext cx="602914" cy="512477"/>
            <a:chOff x="4902475" y="1418875"/>
            <a:chExt cx="74500" cy="63775"/>
          </a:xfrm>
        </p:grpSpPr>
        <p:sp>
          <p:nvSpPr>
            <p:cNvPr id="1841" name="Google Shape;1841;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72"/>
          <p:cNvGrpSpPr/>
          <p:nvPr/>
        </p:nvGrpSpPr>
        <p:grpSpPr>
          <a:xfrm>
            <a:off x="5748932" y="3759785"/>
            <a:ext cx="515391" cy="525699"/>
            <a:chOff x="4818100" y="1507675"/>
            <a:chExt cx="71225" cy="71625"/>
          </a:xfrm>
        </p:grpSpPr>
        <p:sp>
          <p:nvSpPr>
            <p:cNvPr id="1844" name="Google Shape;1844;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72"/>
          <p:cNvGrpSpPr/>
          <p:nvPr/>
        </p:nvGrpSpPr>
        <p:grpSpPr>
          <a:xfrm>
            <a:off x="5087034" y="3781317"/>
            <a:ext cx="522956" cy="489869"/>
            <a:chOff x="4721450" y="1509475"/>
            <a:chExt cx="79350" cy="74325"/>
          </a:xfrm>
        </p:grpSpPr>
        <p:sp>
          <p:nvSpPr>
            <p:cNvPr id="1849" name="Google Shape;1849;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72"/>
          <p:cNvGrpSpPr/>
          <p:nvPr/>
        </p:nvGrpSpPr>
        <p:grpSpPr>
          <a:xfrm>
            <a:off x="6410277" y="3761069"/>
            <a:ext cx="525704" cy="535436"/>
            <a:chOff x="4906800" y="1507500"/>
            <a:chExt cx="70350" cy="71075"/>
          </a:xfrm>
        </p:grpSpPr>
        <p:sp>
          <p:nvSpPr>
            <p:cNvPr id="1854" name="Google Shape;1854;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72"/>
          <p:cNvGrpSpPr/>
          <p:nvPr/>
        </p:nvGrpSpPr>
        <p:grpSpPr>
          <a:xfrm>
            <a:off x="4443099" y="2267050"/>
            <a:ext cx="508054" cy="508095"/>
            <a:chOff x="3736598" y="2170606"/>
            <a:chExt cx="404889" cy="404889"/>
          </a:xfrm>
        </p:grpSpPr>
        <p:sp>
          <p:nvSpPr>
            <p:cNvPr id="1860" name="Google Shape;1860;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72"/>
          <p:cNvGrpSpPr/>
          <p:nvPr/>
        </p:nvGrpSpPr>
        <p:grpSpPr>
          <a:xfrm>
            <a:off x="3731139" y="2267145"/>
            <a:ext cx="575790" cy="507904"/>
            <a:chOff x="3161917" y="2170682"/>
            <a:chExt cx="458870" cy="404737"/>
          </a:xfrm>
        </p:grpSpPr>
        <p:sp>
          <p:nvSpPr>
            <p:cNvPr id="1865" name="Google Shape;1865;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66" name="Google Shape;1866;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72"/>
          <p:cNvGrpSpPr/>
          <p:nvPr/>
        </p:nvGrpSpPr>
        <p:grpSpPr>
          <a:xfrm>
            <a:off x="3758669" y="3027517"/>
            <a:ext cx="520730" cy="498567"/>
            <a:chOff x="3179914" y="2889488"/>
            <a:chExt cx="422876" cy="404911"/>
          </a:xfrm>
        </p:grpSpPr>
        <p:sp>
          <p:nvSpPr>
            <p:cNvPr id="1869" name="Google Shape;1869;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72"/>
          <p:cNvGrpSpPr/>
          <p:nvPr/>
        </p:nvGrpSpPr>
        <p:grpSpPr>
          <a:xfrm>
            <a:off x="4387349" y="3027477"/>
            <a:ext cx="516145" cy="498648"/>
            <a:chOff x="3729467" y="2889422"/>
            <a:chExt cx="419153" cy="404977"/>
          </a:xfrm>
        </p:grpSpPr>
        <p:sp>
          <p:nvSpPr>
            <p:cNvPr id="1876" name="Google Shape;1876;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7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72"/>
          <p:cNvGrpSpPr/>
          <p:nvPr/>
        </p:nvGrpSpPr>
        <p:grpSpPr>
          <a:xfrm>
            <a:off x="7107677" y="2474362"/>
            <a:ext cx="166473" cy="141497"/>
            <a:chOff x="4660325" y="1866850"/>
            <a:chExt cx="68350" cy="58100"/>
          </a:xfrm>
        </p:grpSpPr>
        <p:sp>
          <p:nvSpPr>
            <p:cNvPr id="1888" name="Google Shape;1888;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72"/>
          <p:cNvGrpSpPr/>
          <p:nvPr/>
        </p:nvGrpSpPr>
        <p:grpSpPr>
          <a:xfrm>
            <a:off x="7417022" y="2500086"/>
            <a:ext cx="162515" cy="90049"/>
            <a:chOff x="4791775" y="1877500"/>
            <a:chExt cx="66725" cy="36975"/>
          </a:xfrm>
        </p:grpSpPr>
        <p:sp>
          <p:nvSpPr>
            <p:cNvPr id="1891" name="Google Shape;1891;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72"/>
          <p:cNvGrpSpPr/>
          <p:nvPr/>
        </p:nvGrpSpPr>
        <p:grpSpPr>
          <a:xfrm>
            <a:off x="7738734" y="2500086"/>
            <a:ext cx="144979" cy="90049"/>
            <a:chOff x="4923925" y="1877500"/>
            <a:chExt cx="59525" cy="36975"/>
          </a:xfrm>
        </p:grpSpPr>
        <p:sp>
          <p:nvSpPr>
            <p:cNvPr id="1894" name="Google Shape;1894;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72"/>
          <p:cNvGrpSpPr/>
          <p:nvPr/>
        </p:nvGrpSpPr>
        <p:grpSpPr>
          <a:xfrm>
            <a:off x="8033226" y="2482277"/>
            <a:ext cx="141447" cy="125667"/>
            <a:chOff x="5058450" y="1870100"/>
            <a:chExt cx="58075" cy="51600"/>
          </a:xfrm>
        </p:grpSpPr>
        <p:sp>
          <p:nvSpPr>
            <p:cNvPr id="1897" name="Google Shape;1897;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72"/>
          <p:cNvGrpSpPr/>
          <p:nvPr/>
        </p:nvGrpSpPr>
        <p:grpSpPr>
          <a:xfrm>
            <a:off x="7447741" y="2904685"/>
            <a:ext cx="101077" cy="107645"/>
            <a:chOff x="4811425" y="2065025"/>
            <a:chExt cx="41500" cy="44200"/>
          </a:xfrm>
        </p:grpSpPr>
        <p:sp>
          <p:nvSpPr>
            <p:cNvPr id="1900" name="Google Shape;1900;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72"/>
          <p:cNvGrpSpPr/>
          <p:nvPr/>
        </p:nvGrpSpPr>
        <p:grpSpPr>
          <a:xfrm>
            <a:off x="7740178" y="2904898"/>
            <a:ext cx="120867" cy="107218"/>
            <a:chOff x="4929875" y="2065025"/>
            <a:chExt cx="49625" cy="44025"/>
          </a:xfrm>
        </p:grpSpPr>
        <p:sp>
          <p:nvSpPr>
            <p:cNvPr id="1903" name="Google Shape;1903;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72"/>
          <p:cNvGrpSpPr/>
          <p:nvPr/>
        </p:nvGrpSpPr>
        <p:grpSpPr>
          <a:xfrm>
            <a:off x="8068847" y="2907912"/>
            <a:ext cx="70206" cy="101191"/>
            <a:chOff x="5083925" y="2066350"/>
            <a:chExt cx="28825" cy="41550"/>
          </a:xfrm>
        </p:grpSpPr>
        <p:sp>
          <p:nvSpPr>
            <p:cNvPr id="1906" name="Google Shape;1906;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72"/>
          <p:cNvGrpSpPr/>
          <p:nvPr/>
        </p:nvGrpSpPr>
        <p:grpSpPr>
          <a:xfrm>
            <a:off x="7100401" y="2923559"/>
            <a:ext cx="181026" cy="69896"/>
            <a:chOff x="4659775" y="2072775"/>
            <a:chExt cx="74325" cy="28700"/>
          </a:xfrm>
        </p:grpSpPr>
        <p:sp>
          <p:nvSpPr>
            <p:cNvPr id="1909" name="Google Shape;1909;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72"/>
          <p:cNvGrpSpPr/>
          <p:nvPr/>
        </p:nvGrpSpPr>
        <p:grpSpPr>
          <a:xfrm>
            <a:off x="8020257" y="2714124"/>
            <a:ext cx="167387" cy="89197"/>
            <a:chOff x="4662475" y="1976500"/>
            <a:chExt cx="68725" cy="36625"/>
          </a:xfrm>
        </p:grpSpPr>
        <p:sp>
          <p:nvSpPr>
            <p:cNvPr id="1913" name="Google Shape;1913;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72"/>
          <p:cNvGrpSpPr/>
          <p:nvPr/>
        </p:nvGrpSpPr>
        <p:grpSpPr>
          <a:xfrm>
            <a:off x="7717162" y="2717564"/>
            <a:ext cx="166899" cy="82317"/>
            <a:chOff x="4920150" y="1977875"/>
            <a:chExt cx="68525" cy="33800"/>
          </a:xfrm>
        </p:grpSpPr>
        <p:sp>
          <p:nvSpPr>
            <p:cNvPr id="1917" name="Google Shape;1917;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72"/>
          <p:cNvGrpSpPr/>
          <p:nvPr/>
        </p:nvGrpSpPr>
        <p:grpSpPr>
          <a:xfrm>
            <a:off x="7128319" y="3121482"/>
            <a:ext cx="125190" cy="127858"/>
            <a:chOff x="4676550" y="2160575"/>
            <a:chExt cx="51400" cy="52500"/>
          </a:xfrm>
        </p:grpSpPr>
        <p:sp>
          <p:nvSpPr>
            <p:cNvPr id="1921" name="Google Shape;1921;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72"/>
          <p:cNvGrpSpPr/>
          <p:nvPr/>
        </p:nvGrpSpPr>
        <p:grpSpPr>
          <a:xfrm>
            <a:off x="7425577" y="3128514"/>
            <a:ext cx="145405" cy="113794"/>
            <a:chOff x="4768325" y="2163475"/>
            <a:chExt cx="59700" cy="46725"/>
          </a:xfrm>
        </p:grpSpPr>
        <p:sp>
          <p:nvSpPr>
            <p:cNvPr id="1925" name="Google Shape;1925;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7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3" name="Google Shape;1933;p72"/>
          <p:cNvGrpSpPr/>
          <p:nvPr/>
        </p:nvGrpSpPr>
        <p:grpSpPr>
          <a:xfrm>
            <a:off x="7441895" y="3383608"/>
            <a:ext cx="112768" cy="106853"/>
            <a:chOff x="4768575" y="2253950"/>
            <a:chExt cx="46300" cy="43875"/>
          </a:xfrm>
        </p:grpSpPr>
        <p:sp>
          <p:nvSpPr>
            <p:cNvPr id="1934" name="Google Shape;1934;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72"/>
          <p:cNvGrpSpPr/>
          <p:nvPr/>
        </p:nvGrpSpPr>
        <p:grpSpPr>
          <a:xfrm>
            <a:off x="7741518" y="3872634"/>
            <a:ext cx="118187" cy="146246"/>
            <a:chOff x="4960900" y="2433225"/>
            <a:chExt cx="48525" cy="60050"/>
          </a:xfrm>
        </p:grpSpPr>
        <p:sp>
          <p:nvSpPr>
            <p:cNvPr id="1937" name="Google Shape;1937;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72"/>
          <p:cNvGrpSpPr/>
          <p:nvPr/>
        </p:nvGrpSpPr>
        <p:grpSpPr>
          <a:xfrm>
            <a:off x="7430083" y="4136695"/>
            <a:ext cx="136394" cy="143810"/>
            <a:chOff x="4854075" y="2527625"/>
            <a:chExt cx="56000" cy="59050"/>
          </a:xfrm>
        </p:grpSpPr>
        <p:sp>
          <p:nvSpPr>
            <p:cNvPr id="1940" name="Google Shape;1940;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2" name="Google Shape;1942;p7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72"/>
          <p:cNvGrpSpPr/>
          <p:nvPr/>
        </p:nvGrpSpPr>
        <p:grpSpPr>
          <a:xfrm>
            <a:off x="8054294" y="3600439"/>
            <a:ext cx="99312" cy="160797"/>
            <a:chOff x="5059700" y="2334775"/>
            <a:chExt cx="40775" cy="66025"/>
          </a:xfrm>
        </p:grpSpPr>
        <p:sp>
          <p:nvSpPr>
            <p:cNvPr id="1946" name="Google Shape;1946;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72"/>
          <p:cNvGrpSpPr/>
          <p:nvPr/>
        </p:nvGrpSpPr>
        <p:grpSpPr>
          <a:xfrm>
            <a:off x="8011458" y="3865571"/>
            <a:ext cx="184984" cy="160371"/>
            <a:chOff x="5037700" y="2430325"/>
            <a:chExt cx="75950" cy="65850"/>
          </a:xfrm>
        </p:grpSpPr>
        <p:sp>
          <p:nvSpPr>
            <p:cNvPr id="1956" name="Google Shape;1956;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72"/>
          <p:cNvGrpSpPr/>
          <p:nvPr/>
        </p:nvGrpSpPr>
        <p:grpSpPr>
          <a:xfrm>
            <a:off x="7430964" y="3632023"/>
            <a:ext cx="173014" cy="97629"/>
            <a:chOff x="4756975" y="2341800"/>
            <a:chExt cx="91975" cy="51925"/>
          </a:xfrm>
        </p:grpSpPr>
        <p:sp>
          <p:nvSpPr>
            <p:cNvPr id="1959" name="Google Shape;1959;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2"/>
          <p:cNvGrpSpPr/>
          <p:nvPr/>
        </p:nvGrpSpPr>
        <p:grpSpPr>
          <a:xfrm>
            <a:off x="7697901" y="4120720"/>
            <a:ext cx="212497" cy="175761"/>
            <a:chOff x="4943575" y="2516350"/>
            <a:chExt cx="98675" cy="81700"/>
          </a:xfrm>
        </p:grpSpPr>
        <p:sp>
          <p:nvSpPr>
            <p:cNvPr id="1980" name="Google Shape;1980;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72"/>
          <p:cNvGrpSpPr/>
          <p:nvPr/>
        </p:nvGrpSpPr>
        <p:grpSpPr>
          <a:xfrm>
            <a:off x="1955962" y="3346963"/>
            <a:ext cx="965351" cy="134611"/>
            <a:chOff x="4411970" y="2962952"/>
            <a:chExt cx="706544" cy="104212"/>
          </a:xfrm>
        </p:grpSpPr>
        <p:sp>
          <p:nvSpPr>
            <p:cNvPr id="2059" name="Google Shape;2059;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72"/>
          <p:cNvGrpSpPr/>
          <p:nvPr/>
        </p:nvGrpSpPr>
        <p:grpSpPr>
          <a:xfrm>
            <a:off x="1955962" y="2935877"/>
            <a:ext cx="960158" cy="289172"/>
            <a:chOff x="4411970" y="2726085"/>
            <a:chExt cx="643107" cy="193659"/>
          </a:xfrm>
        </p:grpSpPr>
        <p:sp>
          <p:nvSpPr>
            <p:cNvPr id="2064" name="Google Shape;2064;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72"/>
          <p:cNvGrpSpPr/>
          <p:nvPr/>
        </p:nvGrpSpPr>
        <p:grpSpPr>
          <a:xfrm>
            <a:off x="958854" y="3201987"/>
            <a:ext cx="833173" cy="259209"/>
            <a:chOff x="4411970" y="4340222"/>
            <a:chExt cx="779467" cy="242683"/>
          </a:xfrm>
        </p:grpSpPr>
        <p:sp>
          <p:nvSpPr>
            <p:cNvPr id="2068" name="Google Shape;2068;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72"/>
          <p:cNvGrpSpPr/>
          <p:nvPr/>
        </p:nvGrpSpPr>
        <p:grpSpPr>
          <a:xfrm>
            <a:off x="1955962" y="2597733"/>
            <a:ext cx="965160" cy="216230"/>
            <a:chOff x="4411970" y="2468674"/>
            <a:chExt cx="747317" cy="167425"/>
          </a:xfrm>
        </p:grpSpPr>
        <p:sp>
          <p:nvSpPr>
            <p:cNvPr id="2072" name="Google Shape;2072;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72"/>
          <p:cNvGrpSpPr/>
          <p:nvPr/>
        </p:nvGrpSpPr>
        <p:grpSpPr>
          <a:xfrm>
            <a:off x="954709" y="2502450"/>
            <a:ext cx="810451" cy="319148"/>
            <a:chOff x="4411970" y="3686602"/>
            <a:chExt cx="797845" cy="314215"/>
          </a:xfrm>
        </p:grpSpPr>
        <p:sp>
          <p:nvSpPr>
            <p:cNvPr id="2075" name="Google Shape;2075;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7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72"/>
          <p:cNvGrpSpPr/>
          <p:nvPr/>
        </p:nvGrpSpPr>
        <p:grpSpPr>
          <a:xfrm>
            <a:off x="954806" y="2256974"/>
            <a:ext cx="1970333" cy="208784"/>
            <a:chOff x="6336019" y="3733725"/>
            <a:chExt cx="2566206" cy="351310"/>
          </a:xfrm>
        </p:grpSpPr>
        <p:sp>
          <p:nvSpPr>
            <p:cNvPr id="2082" name="Google Shape;2082;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72"/>
          <p:cNvGrpSpPr/>
          <p:nvPr/>
        </p:nvGrpSpPr>
        <p:grpSpPr>
          <a:xfrm>
            <a:off x="1955962" y="3864529"/>
            <a:ext cx="946551" cy="153200"/>
            <a:chOff x="4404545" y="3301592"/>
            <a:chExt cx="782403" cy="129272"/>
          </a:xfrm>
        </p:grpSpPr>
        <p:sp>
          <p:nvSpPr>
            <p:cNvPr id="2087" name="Google Shape;2087;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72"/>
          <p:cNvGrpSpPr/>
          <p:nvPr/>
        </p:nvGrpSpPr>
        <p:grpSpPr>
          <a:xfrm>
            <a:off x="1955962" y="3603488"/>
            <a:ext cx="962257" cy="139127"/>
            <a:chOff x="4411970" y="3131459"/>
            <a:chExt cx="710520" cy="117397"/>
          </a:xfrm>
        </p:grpSpPr>
        <p:sp>
          <p:nvSpPr>
            <p:cNvPr id="2090" name="Google Shape;2090;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092" name="Google Shape;2092;p7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3" name="Google Shape;2093;p72"/>
          <p:cNvGrpSpPr/>
          <p:nvPr/>
        </p:nvGrpSpPr>
        <p:grpSpPr>
          <a:xfrm>
            <a:off x="956107" y="3538282"/>
            <a:ext cx="823838" cy="458988"/>
            <a:chOff x="4411970" y="1801825"/>
            <a:chExt cx="734586" cy="409262"/>
          </a:xfrm>
        </p:grpSpPr>
        <p:sp>
          <p:nvSpPr>
            <p:cNvPr id="2094" name="Google Shape;2094;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72"/>
          <p:cNvGrpSpPr/>
          <p:nvPr/>
        </p:nvGrpSpPr>
        <p:grpSpPr>
          <a:xfrm>
            <a:off x="956107" y="4086708"/>
            <a:ext cx="856348" cy="212039"/>
            <a:chOff x="4411970" y="2233974"/>
            <a:chExt cx="763574" cy="189068"/>
          </a:xfrm>
        </p:grpSpPr>
        <p:sp>
          <p:nvSpPr>
            <p:cNvPr id="2097" name="Google Shape;2097;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72"/>
          <p:cNvGrpSpPr/>
          <p:nvPr/>
        </p:nvGrpSpPr>
        <p:grpSpPr>
          <a:xfrm>
            <a:off x="3066303" y="2262044"/>
            <a:ext cx="511602" cy="511602"/>
            <a:chOff x="5681300" y="2527788"/>
            <a:chExt cx="805800" cy="805800"/>
          </a:xfrm>
        </p:grpSpPr>
        <p:sp>
          <p:nvSpPr>
            <p:cNvPr id="2100" name="Google Shape;2100;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72"/>
          <p:cNvGrpSpPr/>
          <p:nvPr/>
        </p:nvGrpSpPr>
        <p:grpSpPr>
          <a:xfrm>
            <a:off x="3063497" y="3028627"/>
            <a:ext cx="513021" cy="512935"/>
            <a:chOff x="4049800" y="640400"/>
            <a:chExt cx="858900" cy="858900"/>
          </a:xfrm>
        </p:grpSpPr>
        <p:sp>
          <p:nvSpPr>
            <p:cNvPr id="2103" name="Google Shape;2103;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72"/>
          <p:cNvGrpSpPr/>
          <p:nvPr/>
        </p:nvGrpSpPr>
        <p:grpSpPr>
          <a:xfrm>
            <a:off x="2980696" y="3680519"/>
            <a:ext cx="686489" cy="686585"/>
            <a:chOff x="5080188" y="927900"/>
            <a:chExt cx="961200" cy="961200"/>
          </a:xfrm>
        </p:grpSpPr>
        <p:sp>
          <p:nvSpPr>
            <p:cNvPr id="2106" name="Google Shape;2106;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72"/>
          <p:cNvGrpSpPr/>
          <p:nvPr/>
        </p:nvGrpSpPr>
        <p:grpSpPr>
          <a:xfrm>
            <a:off x="3763848" y="3773248"/>
            <a:ext cx="510373" cy="510937"/>
            <a:chOff x="7508249" y="1522825"/>
            <a:chExt cx="1326332" cy="1322987"/>
          </a:xfrm>
        </p:grpSpPr>
        <p:sp>
          <p:nvSpPr>
            <p:cNvPr id="2115" name="Google Shape;2115;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72"/>
          <p:cNvGrpSpPr/>
          <p:nvPr/>
        </p:nvGrpSpPr>
        <p:grpSpPr>
          <a:xfrm>
            <a:off x="4455441" y="3774653"/>
            <a:ext cx="492652" cy="503348"/>
            <a:chOff x="6039282" y="1042577"/>
            <a:chExt cx="734315" cy="731929"/>
          </a:xfrm>
        </p:grpSpPr>
        <p:sp>
          <p:nvSpPr>
            <p:cNvPr id="2126" name="Google Shape;2126;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72"/>
          <p:cNvGrpSpPr/>
          <p:nvPr/>
        </p:nvGrpSpPr>
        <p:grpSpPr>
          <a:xfrm>
            <a:off x="5095855" y="2270694"/>
            <a:ext cx="483304" cy="504902"/>
            <a:chOff x="1825800" y="1651625"/>
            <a:chExt cx="568125" cy="591775"/>
          </a:xfrm>
        </p:grpSpPr>
        <p:sp>
          <p:nvSpPr>
            <p:cNvPr id="2148" name="Google Shape;2148;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4" name="Google Shape;2154;p7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159" name="Google Shape;2159;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grpSp>
        <p:nvGrpSpPr>
          <p:cNvPr id="2164" name="Google Shape;2164;p73"/>
          <p:cNvGrpSpPr/>
          <p:nvPr/>
        </p:nvGrpSpPr>
        <p:grpSpPr>
          <a:xfrm>
            <a:off x="722059" y="955168"/>
            <a:ext cx="2492868" cy="1379876"/>
            <a:chOff x="2654821" y="2311071"/>
            <a:chExt cx="2279715" cy="1262120"/>
          </a:xfrm>
        </p:grpSpPr>
        <p:grpSp>
          <p:nvGrpSpPr>
            <p:cNvPr id="2165" name="Google Shape;2165;p73"/>
            <p:cNvGrpSpPr/>
            <p:nvPr/>
          </p:nvGrpSpPr>
          <p:grpSpPr>
            <a:xfrm>
              <a:off x="4034269" y="2840745"/>
              <a:ext cx="40212" cy="36437"/>
              <a:chOff x="4293400" y="2574725"/>
              <a:chExt cx="84425" cy="80100"/>
            </a:xfrm>
          </p:grpSpPr>
          <p:sp>
            <p:nvSpPr>
              <p:cNvPr id="2166" name="Google Shape;2166;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67" name="Google Shape;2167;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73"/>
            <p:cNvGrpSpPr/>
            <p:nvPr/>
          </p:nvGrpSpPr>
          <p:grpSpPr>
            <a:xfrm>
              <a:off x="3894606" y="2334874"/>
              <a:ext cx="913198" cy="518984"/>
              <a:chOff x="4000175" y="1462675"/>
              <a:chExt cx="1917275" cy="1140875"/>
            </a:xfrm>
          </p:grpSpPr>
          <p:sp>
            <p:nvSpPr>
              <p:cNvPr id="2169" name="Google Shape;2169;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70" name="Google Shape;2170;p73"/>
              <p:cNvGrpSpPr/>
              <p:nvPr/>
            </p:nvGrpSpPr>
            <p:grpSpPr>
              <a:xfrm>
                <a:off x="4000175" y="1462675"/>
                <a:ext cx="1917275" cy="1140875"/>
                <a:chOff x="4000175" y="1462675"/>
                <a:chExt cx="1917275" cy="1140875"/>
              </a:xfrm>
            </p:grpSpPr>
            <p:sp>
              <p:nvSpPr>
                <p:cNvPr id="2171" name="Google Shape;2171;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72" name="Google Shape;2172;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76" name="Google Shape;2176;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7" name="Google Shape;2177;p73"/>
            <p:cNvGrpSpPr/>
            <p:nvPr/>
          </p:nvGrpSpPr>
          <p:grpSpPr>
            <a:xfrm>
              <a:off x="3875768" y="2846704"/>
              <a:ext cx="44796" cy="47366"/>
              <a:chOff x="3960625" y="2587825"/>
              <a:chExt cx="94050" cy="104125"/>
            </a:xfrm>
          </p:grpSpPr>
          <p:sp>
            <p:nvSpPr>
              <p:cNvPr id="2178" name="Google Shape;2178;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79" name="Google Shape;2179;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73"/>
            <p:cNvGrpSpPr/>
            <p:nvPr/>
          </p:nvGrpSpPr>
          <p:grpSpPr>
            <a:xfrm>
              <a:off x="3782759" y="2807162"/>
              <a:ext cx="82686" cy="85487"/>
              <a:chOff x="3765350" y="2500900"/>
              <a:chExt cx="173600" cy="187925"/>
            </a:xfrm>
          </p:grpSpPr>
          <p:sp>
            <p:nvSpPr>
              <p:cNvPr id="2181" name="Google Shape;2181;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82" name="Google Shape;2182;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73"/>
            <p:cNvGrpSpPr/>
            <p:nvPr/>
          </p:nvGrpSpPr>
          <p:grpSpPr>
            <a:xfrm>
              <a:off x="3775674" y="2798496"/>
              <a:ext cx="40545" cy="23564"/>
              <a:chOff x="3750475" y="2481850"/>
              <a:chExt cx="85125" cy="51800"/>
            </a:xfrm>
          </p:grpSpPr>
          <p:sp>
            <p:nvSpPr>
              <p:cNvPr id="2188" name="Google Shape;2188;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90" name="Google Shape;2190;p73"/>
            <p:cNvGrpSpPr/>
            <p:nvPr/>
          </p:nvGrpSpPr>
          <p:grpSpPr>
            <a:xfrm>
              <a:off x="3716946" y="2776024"/>
              <a:ext cx="81971" cy="76912"/>
              <a:chOff x="3627175" y="2432450"/>
              <a:chExt cx="172100" cy="169075"/>
            </a:xfrm>
          </p:grpSpPr>
          <p:sp>
            <p:nvSpPr>
              <p:cNvPr id="2191" name="Google Shape;2191;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93" name="Google Shape;2193;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94" name="Google Shape;2194;p73"/>
            <p:cNvGrpSpPr/>
            <p:nvPr/>
          </p:nvGrpSpPr>
          <p:grpSpPr>
            <a:xfrm>
              <a:off x="3685682" y="2845624"/>
              <a:ext cx="29311" cy="45055"/>
              <a:chOff x="3561536" y="2585450"/>
              <a:chExt cx="61539" cy="99045"/>
            </a:xfrm>
          </p:grpSpPr>
          <p:sp>
            <p:nvSpPr>
              <p:cNvPr id="2195" name="Google Shape;2195;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97" name="Google Shape;2197;p73"/>
            <p:cNvGrpSpPr/>
            <p:nvPr/>
          </p:nvGrpSpPr>
          <p:grpSpPr>
            <a:xfrm>
              <a:off x="3849905" y="2572252"/>
              <a:ext cx="74339" cy="119559"/>
              <a:chOff x="3906325" y="1984500"/>
              <a:chExt cx="156075" cy="262825"/>
            </a:xfrm>
          </p:grpSpPr>
          <p:sp>
            <p:nvSpPr>
              <p:cNvPr id="2198" name="Google Shape;2198;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99" name="Google Shape;2199;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73"/>
            <p:cNvGrpSpPr/>
            <p:nvPr/>
          </p:nvGrpSpPr>
          <p:grpSpPr>
            <a:xfrm>
              <a:off x="2654821" y="2414345"/>
              <a:ext cx="667570" cy="558731"/>
              <a:chOff x="1397225" y="1637375"/>
              <a:chExt cx="1401575" cy="1228250"/>
            </a:xfrm>
          </p:grpSpPr>
          <p:sp>
            <p:nvSpPr>
              <p:cNvPr id="2201" name="Google Shape;2201;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02" name="Google Shape;2202;p73"/>
              <p:cNvGrpSpPr/>
              <p:nvPr/>
            </p:nvGrpSpPr>
            <p:grpSpPr>
              <a:xfrm>
                <a:off x="1397225" y="1637375"/>
                <a:ext cx="1398775" cy="1228250"/>
                <a:chOff x="1397225" y="1637375"/>
                <a:chExt cx="1398775" cy="1228250"/>
              </a:xfrm>
            </p:grpSpPr>
            <p:sp>
              <p:nvSpPr>
                <p:cNvPr id="2203" name="Google Shape;2203;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5" name="Google Shape;2205;p73"/>
            <p:cNvGrpSpPr/>
            <p:nvPr/>
          </p:nvGrpSpPr>
          <p:grpSpPr>
            <a:xfrm>
              <a:off x="3230417" y="3103734"/>
              <a:ext cx="282982" cy="280332"/>
              <a:chOff x="2605700" y="3152850"/>
              <a:chExt cx="594125" cy="616250"/>
            </a:xfrm>
          </p:grpSpPr>
          <p:sp>
            <p:nvSpPr>
              <p:cNvPr id="2206" name="Google Shape;2206;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07" name="Google Shape;2207;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08" name="Google Shape;2208;p73"/>
            <p:cNvGrpSpPr/>
            <p:nvPr/>
          </p:nvGrpSpPr>
          <p:grpSpPr>
            <a:xfrm>
              <a:off x="3265985" y="3226989"/>
              <a:ext cx="87151" cy="346202"/>
              <a:chOff x="2680375" y="3423800"/>
              <a:chExt cx="182975" cy="761050"/>
            </a:xfrm>
          </p:grpSpPr>
          <p:sp>
            <p:nvSpPr>
              <p:cNvPr id="2209" name="Google Shape;2209;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10" name="Google Shape;2210;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73"/>
            <p:cNvGrpSpPr/>
            <p:nvPr/>
          </p:nvGrpSpPr>
          <p:grpSpPr>
            <a:xfrm>
              <a:off x="3855466" y="3289811"/>
              <a:ext cx="112514" cy="94210"/>
              <a:chOff x="3918000" y="3561900"/>
              <a:chExt cx="236225" cy="207100"/>
            </a:xfrm>
          </p:grpSpPr>
          <p:sp>
            <p:nvSpPr>
              <p:cNvPr id="2212" name="Google Shape;2212;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13" name="Google Shape;2213;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17" name="Google Shape;2217;p73"/>
            <p:cNvGrpSpPr/>
            <p:nvPr/>
          </p:nvGrpSpPr>
          <p:grpSpPr>
            <a:xfrm>
              <a:off x="2905224" y="2311071"/>
              <a:ext cx="596721" cy="528992"/>
              <a:chOff x="1922950" y="1410350"/>
              <a:chExt cx="1252825" cy="1162875"/>
            </a:xfrm>
          </p:grpSpPr>
          <p:sp>
            <p:nvSpPr>
              <p:cNvPr id="2218" name="Google Shape;2218;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34" name="Google Shape;2234;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54" name="Google Shape;2254;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55" name="Google Shape;2255;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73"/>
            <p:cNvGrpSpPr/>
            <p:nvPr/>
          </p:nvGrpSpPr>
          <p:grpSpPr>
            <a:xfrm>
              <a:off x="3280929" y="3294542"/>
              <a:ext cx="109894" cy="272224"/>
              <a:chOff x="2711750" y="3572300"/>
              <a:chExt cx="230725" cy="598425"/>
            </a:xfrm>
          </p:grpSpPr>
          <p:sp>
            <p:nvSpPr>
              <p:cNvPr id="2257" name="Google Shape;2257;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73"/>
            <p:cNvGrpSpPr/>
            <p:nvPr/>
          </p:nvGrpSpPr>
          <p:grpSpPr>
            <a:xfrm>
              <a:off x="3790439" y="2408636"/>
              <a:ext cx="73017" cy="75684"/>
              <a:chOff x="3781475" y="1624825"/>
              <a:chExt cx="153300" cy="166375"/>
            </a:xfrm>
          </p:grpSpPr>
          <p:sp>
            <p:nvSpPr>
              <p:cNvPr id="2261" name="Google Shape;2261;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73"/>
            <p:cNvGrpSpPr/>
            <p:nvPr/>
          </p:nvGrpSpPr>
          <p:grpSpPr>
            <a:xfrm>
              <a:off x="4403342" y="3107749"/>
              <a:ext cx="316680" cy="101374"/>
              <a:chOff x="5068275" y="3161675"/>
              <a:chExt cx="664875" cy="222850"/>
            </a:xfrm>
          </p:grpSpPr>
          <p:sp>
            <p:nvSpPr>
              <p:cNvPr id="2273" name="Google Shape;2273;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7" name="Google Shape;2277;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73"/>
            <p:cNvGrpSpPr/>
            <p:nvPr/>
          </p:nvGrpSpPr>
          <p:grpSpPr>
            <a:xfrm>
              <a:off x="3697513" y="2707266"/>
              <a:ext cx="59549" cy="79733"/>
              <a:chOff x="3586375" y="2281300"/>
              <a:chExt cx="125025" cy="175275"/>
            </a:xfrm>
          </p:grpSpPr>
          <p:sp>
            <p:nvSpPr>
              <p:cNvPr id="2307" name="Google Shape;2307;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9" name="Google Shape;2309;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0" name="Google Shape;2310;p73"/>
            <p:cNvGrpSpPr/>
            <p:nvPr/>
          </p:nvGrpSpPr>
          <p:grpSpPr>
            <a:xfrm>
              <a:off x="4513224" y="3221724"/>
              <a:ext cx="274563" cy="280321"/>
              <a:chOff x="5298975" y="3412225"/>
              <a:chExt cx="576450" cy="616225"/>
            </a:xfrm>
          </p:grpSpPr>
          <p:sp>
            <p:nvSpPr>
              <p:cNvPr id="2311" name="Google Shape;2311;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12" name="Google Shape;2312;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73"/>
            <p:cNvGrpSpPr/>
            <p:nvPr/>
          </p:nvGrpSpPr>
          <p:grpSpPr>
            <a:xfrm>
              <a:off x="4824403" y="3421846"/>
              <a:ext cx="110132" cy="130647"/>
              <a:chOff x="5952300" y="3852150"/>
              <a:chExt cx="231225" cy="287200"/>
            </a:xfrm>
          </p:grpSpPr>
          <p:sp>
            <p:nvSpPr>
              <p:cNvPr id="2314" name="Google Shape;2314;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4" name="Google Shape;2324;p73"/>
            <p:cNvGrpSpPr/>
            <p:nvPr/>
          </p:nvGrpSpPr>
          <p:grpSpPr>
            <a:xfrm>
              <a:off x="4295710" y="3079670"/>
              <a:ext cx="14968" cy="27135"/>
              <a:chOff x="4842300" y="3099950"/>
              <a:chExt cx="31425" cy="59650"/>
            </a:xfrm>
          </p:grpSpPr>
          <p:sp>
            <p:nvSpPr>
              <p:cNvPr id="2325" name="Google Shape;2325;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73"/>
            <p:cNvGrpSpPr/>
            <p:nvPr/>
          </p:nvGrpSpPr>
          <p:grpSpPr>
            <a:xfrm>
              <a:off x="3831056" y="2816010"/>
              <a:ext cx="37378" cy="27612"/>
              <a:chOff x="3866750" y="2520350"/>
              <a:chExt cx="78475" cy="60700"/>
            </a:xfrm>
          </p:grpSpPr>
          <p:sp>
            <p:nvSpPr>
              <p:cNvPr id="2338" name="Google Shape;2338;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59" name="Google Shape;2359;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1" name="Google Shape;2371;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73"/>
            <p:cNvGrpSpPr/>
            <p:nvPr/>
          </p:nvGrpSpPr>
          <p:grpSpPr>
            <a:xfrm>
              <a:off x="3632736" y="3051591"/>
              <a:ext cx="63288" cy="45217"/>
              <a:chOff x="3450375" y="3038225"/>
              <a:chExt cx="132875" cy="99400"/>
            </a:xfrm>
          </p:grpSpPr>
          <p:sp>
            <p:nvSpPr>
              <p:cNvPr id="2385" name="Google Shape;2385;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96" name="Google Shape;2396;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6" name="Google Shape;2406;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12" name="Google Shape;2412;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73"/>
          <p:cNvGrpSpPr/>
          <p:nvPr/>
        </p:nvGrpSpPr>
        <p:grpSpPr>
          <a:xfrm>
            <a:off x="719116" y="2850945"/>
            <a:ext cx="2622876" cy="1333540"/>
            <a:chOff x="238125" y="1038125"/>
            <a:chExt cx="7146800" cy="3633625"/>
          </a:xfrm>
        </p:grpSpPr>
        <p:sp>
          <p:nvSpPr>
            <p:cNvPr id="2423" name="Google Shape;2423;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3"/>
          <p:cNvGrpSpPr/>
          <p:nvPr/>
        </p:nvGrpSpPr>
        <p:grpSpPr>
          <a:xfrm>
            <a:off x="5834044" y="993055"/>
            <a:ext cx="2590840" cy="1380235"/>
            <a:chOff x="233350" y="949250"/>
            <a:chExt cx="7137300" cy="3802300"/>
          </a:xfrm>
        </p:grpSpPr>
        <p:sp>
          <p:nvSpPr>
            <p:cNvPr id="3996" name="Google Shape;3996;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73"/>
          <p:cNvGrpSpPr/>
          <p:nvPr/>
        </p:nvGrpSpPr>
        <p:grpSpPr>
          <a:xfrm>
            <a:off x="7648473" y="3037828"/>
            <a:ext cx="104231" cy="320340"/>
            <a:chOff x="7564426" y="3224343"/>
            <a:chExt cx="119985" cy="368801"/>
          </a:xfrm>
        </p:grpSpPr>
        <p:sp>
          <p:nvSpPr>
            <p:cNvPr id="4048" name="Google Shape;4048;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73"/>
          <p:cNvGrpSpPr/>
          <p:nvPr/>
        </p:nvGrpSpPr>
        <p:grpSpPr>
          <a:xfrm>
            <a:off x="7347962" y="3031929"/>
            <a:ext cx="189489" cy="332132"/>
            <a:chOff x="8370831" y="3202002"/>
            <a:chExt cx="218129" cy="382376"/>
          </a:xfrm>
        </p:grpSpPr>
        <p:sp>
          <p:nvSpPr>
            <p:cNvPr id="4051" name="Google Shape;4051;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73"/>
          <p:cNvGrpSpPr/>
          <p:nvPr/>
        </p:nvGrpSpPr>
        <p:grpSpPr>
          <a:xfrm>
            <a:off x="8071351" y="3443061"/>
            <a:ext cx="309429" cy="267000"/>
            <a:chOff x="6742064" y="3750480"/>
            <a:chExt cx="399315" cy="344560"/>
          </a:xfrm>
        </p:grpSpPr>
        <p:sp>
          <p:nvSpPr>
            <p:cNvPr id="4054" name="Google Shape;4054;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73"/>
          <p:cNvGrpSpPr/>
          <p:nvPr/>
        </p:nvGrpSpPr>
        <p:grpSpPr>
          <a:xfrm>
            <a:off x="7610370" y="3794109"/>
            <a:ext cx="180437" cy="281608"/>
            <a:chOff x="7248525" y="3739696"/>
            <a:chExt cx="230531" cy="359790"/>
          </a:xfrm>
        </p:grpSpPr>
        <p:sp>
          <p:nvSpPr>
            <p:cNvPr id="4057" name="Google Shape;4057;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73"/>
          <p:cNvGrpSpPr/>
          <p:nvPr/>
        </p:nvGrpSpPr>
        <p:grpSpPr>
          <a:xfrm>
            <a:off x="7856289" y="3437333"/>
            <a:ext cx="162896" cy="278710"/>
            <a:chOff x="7601242" y="3729267"/>
            <a:chExt cx="222566" cy="380803"/>
          </a:xfrm>
        </p:grpSpPr>
        <p:sp>
          <p:nvSpPr>
            <p:cNvPr id="4060" name="Google Shape;4060;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2" name="Google Shape;4062;p7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73"/>
          <p:cNvGrpSpPr/>
          <p:nvPr/>
        </p:nvGrpSpPr>
        <p:grpSpPr>
          <a:xfrm>
            <a:off x="7345935" y="3438473"/>
            <a:ext cx="193543" cy="275990"/>
            <a:chOff x="8304647" y="3738687"/>
            <a:chExt cx="225076" cy="320956"/>
          </a:xfrm>
        </p:grpSpPr>
        <p:sp>
          <p:nvSpPr>
            <p:cNvPr id="4064" name="Google Shape;4064;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3"/>
          <p:cNvGrpSpPr/>
          <p:nvPr/>
        </p:nvGrpSpPr>
        <p:grpSpPr>
          <a:xfrm>
            <a:off x="7618427" y="3438473"/>
            <a:ext cx="178492" cy="275990"/>
            <a:chOff x="8615101" y="3738687"/>
            <a:chExt cx="207573" cy="320956"/>
          </a:xfrm>
        </p:grpSpPr>
        <p:sp>
          <p:nvSpPr>
            <p:cNvPr id="4068" name="Google Shape;4068;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1" name="Google Shape;4071;p7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73"/>
          <p:cNvGrpSpPr/>
          <p:nvPr/>
        </p:nvGrpSpPr>
        <p:grpSpPr>
          <a:xfrm>
            <a:off x="6013132" y="3559961"/>
            <a:ext cx="557671" cy="511283"/>
            <a:chOff x="6015419" y="3716859"/>
            <a:chExt cx="557671" cy="511283"/>
          </a:xfrm>
        </p:grpSpPr>
        <p:sp>
          <p:nvSpPr>
            <p:cNvPr id="4073" name="Google Shape;4073;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4" name="Google Shape;4074;p73"/>
            <p:cNvGrpSpPr/>
            <p:nvPr/>
          </p:nvGrpSpPr>
          <p:grpSpPr>
            <a:xfrm>
              <a:off x="6036094" y="3716980"/>
              <a:ext cx="529860" cy="510468"/>
              <a:chOff x="6036094" y="3716980"/>
              <a:chExt cx="529860" cy="510468"/>
            </a:xfrm>
          </p:grpSpPr>
          <p:sp>
            <p:nvSpPr>
              <p:cNvPr id="4075" name="Google Shape;4075;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5" name="Google Shape;4085;p73"/>
          <p:cNvGrpSpPr/>
          <p:nvPr/>
        </p:nvGrpSpPr>
        <p:grpSpPr>
          <a:xfrm>
            <a:off x="6642017" y="2916730"/>
            <a:ext cx="576302" cy="511871"/>
            <a:chOff x="6644304" y="3073628"/>
            <a:chExt cx="576302" cy="511871"/>
          </a:xfrm>
        </p:grpSpPr>
        <p:sp>
          <p:nvSpPr>
            <p:cNvPr id="4086" name="Google Shape;4086;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7" name="Google Shape;4087;p73"/>
            <p:cNvGrpSpPr/>
            <p:nvPr/>
          </p:nvGrpSpPr>
          <p:grpSpPr>
            <a:xfrm>
              <a:off x="6712169" y="3085440"/>
              <a:ext cx="481622" cy="494913"/>
              <a:chOff x="6712169" y="3085440"/>
              <a:chExt cx="481622" cy="494913"/>
            </a:xfrm>
          </p:grpSpPr>
          <p:sp>
            <p:nvSpPr>
              <p:cNvPr id="4088" name="Google Shape;4088;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3" name="Google Shape;4093;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6" name="Google Shape;4096;p7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73"/>
          <p:cNvGrpSpPr/>
          <p:nvPr/>
        </p:nvGrpSpPr>
        <p:grpSpPr>
          <a:xfrm>
            <a:off x="6649868" y="3559725"/>
            <a:ext cx="560631" cy="511352"/>
            <a:chOff x="6652154" y="3716623"/>
            <a:chExt cx="560631" cy="511352"/>
          </a:xfrm>
        </p:grpSpPr>
        <p:sp>
          <p:nvSpPr>
            <p:cNvPr id="4098" name="Google Shape;4098;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9" name="Google Shape;4099;p73"/>
            <p:cNvGrpSpPr/>
            <p:nvPr/>
          </p:nvGrpSpPr>
          <p:grpSpPr>
            <a:xfrm>
              <a:off x="6669657" y="3716715"/>
              <a:ext cx="466779" cy="464290"/>
              <a:chOff x="6669657" y="3716715"/>
              <a:chExt cx="466779" cy="464290"/>
            </a:xfrm>
          </p:grpSpPr>
          <p:sp>
            <p:nvSpPr>
              <p:cNvPr id="4100" name="Google Shape;4100;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73"/>
          <p:cNvGrpSpPr/>
          <p:nvPr/>
        </p:nvGrpSpPr>
        <p:grpSpPr>
          <a:xfrm>
            <a:off x="7843959" y="3841134"/>
            <a:ext cx="187557" cy="187557"/>
            <a:chOff x="8565775" y="671075"/>
            <a:chExt cx="441000" cy="441000"/>
          </a:xfrm>
        </p:grpSpPr>
        <p:sp>
          <p:nvSpPr>
            <p:cNvPr id="4114" name="Google Shape;4114;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6" name="Google Shape;4116;p7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8" name="Google Shape;4118;p73"/>
          <p:cNvGrpSpPr/>
          <p:nvPr/>
        </p:nvGrpSpPr>
        <p:grpSpPr>
          <a:xfrm>
            <a:off x="5997814" y="2919352"/>
            <a:ext cx="587871" cy="512373"/>
            <a:chOff x="6000100" y="3076250"/>
            <a:chExt cx="587871" cy="512373"/>
          </a:xfrm>
        </p:grpSpPr>
        <p:sp>
          <p:nvSpPr>
            <p:cNvPr id="4119" name="Google Shape;4119;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73"/>
            <p:cNvGrpSpPr/>
            <p:nvPr/>
          </p:nvGrpSpPr>
          <p:grpSpPr>
            <a:xfrm>
              <a:off x="6031360" y="3076713"/>
              <a:ext cx="539107" cy="480965"/>
              <a:chOff x="6031360" y="3076713"/>
              <a:chExt cx="539107" cy="480965"/>
            </a:xfrm>
          </p:grpSpPr>
          <p:sp>
            <p:nvSpPr>
              <p:cNvPr id="4121" name="Google Shape;4121;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73"/>
          <p:cNvGrpSpPr/>
          <p:nvPr/>
        </p:nvGrpSpPr>
        <p:grpSpPr>
          <a:xfrm>
            <a:off x="3369305" y="938716"/>
            <a:ext cx="2310381" cy="1488888"/>
            <a:chOff x="229225" y="549050"/>
            <a:chExt cx="7161750" cy="4615275"/>
          </a:xfrm>
        </p:grpSpPr>
        <p:sp>
          <p:nvSpPr>
            <p:cNvPr id="4129" name="Google Shape;4129;p7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3"/>
          <p:cNvGrpSpPr/>
          <p:nvPr/>
        </p:nvGrpSpPr>
        <p:grpSpPr>
          <a:xfrm>
            <a:off x="3514723" y="2830563"/>
            <a:ext cx="2310282" cy="1374222"/>
            <a:chOff x="238125" y="732525"/>
            <a:chExt cx="7130500" cy="4241425"/>
          </a:xfrm>
        </p:grpSpPr>
        <p:sp>
          <p:nvSpPr>
            <p:cNvPr id="4247" name="Google Shape;4247;p7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grpSp>
        <p:nvGrpSpPr>
          <p:cNvPr id="4365" name="Google Shape;4365;p74"/>
          <p:cNvGrpSpPr/>
          <p:nvPr/>
        </p:nvGrpSpPr>
        <p:grpSpPr>
          <a:xfrm>
            <a:off x="725414" y="969763"/>
            <a:ext cx="2507799" cy="206239"/>
            <a:chOff x="106648" y="895722"/>
            <a:chExt cx="4481413" cy="374300"/>
          </a:xfrm>
        </p:grpSpPr>
        <p:grpSp>
          <p:nvGrpSpPr>
            <p:cNvPr id="4366" name="Google Shape;4366;p74"/>
            <p:cNvGrpSpPr/>
            <p:nvPr/>
          </p:nvGrpSpPr>
          <p:grpSpPr>
            <a:xfrm>
              <a:off x="2233276" y="895722"/>
              <a:ext cx="1082667" cy="223591"/>
              <a:chOff x="4808316" y="2800065"/>
              <a:chExt cx="1999386" cy="412910"/>
            </a:xfrm>
          </p:grpSpPr>
          <p:sp>
            <p:nvSpPr>
              <p:cNvPr id="4367" name="Google Shape;4367;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74"/>
              <p:cNvGrpSpPr/>
              <p:nvPr/>
            </p:nvGrpSpPr>
            <p:grpSpPr>
              <a:xfrm>
                <a:off x="4808316" y="2800065"/>
                <a:ext cx="92400" cy="411825"/>
                <a:chOff x="845575" y="2563700"/>
                <a:chExt cx="92400" cy="411825"/>
              </a:xfrm>
            </p:grpSpPr>
            <p:cxnSp>
              <p:nvCxnSpPr>
                <p:cNvPr id="4369" name="Google Shape;4369;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70" name="Google Shape;4370;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1" name="Google Shape;4371;p74"/>
            <p:cNvGrpSpPr/>
            <p:nvPr/>
          </p:nvGrpSpPr>
          <p:grpSpPr>
            <a:xfrm>
              <a:off x="106648" y="895722"/>
              <a:ext cx="1088401" cy="223591"/>
              <a:chOff x="881025" y="2800065"/>
              <a:chExt cx="2009975" cy="412910"/>
            </a:xfrm>
          </p:grpSpPr>
          <p:sp>
            <p:nvSpPr>
              <p:cNvPr id="4372" name="Google Shape;4372;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74"/>
              <p:cNvGrpSpPr/>
              <p:nvPr/>
            </p:nvGrpSpPr>
            <p:grpSpPr>
              <a:xfrm>
                <a:off x="881025" y="2800065"/>
                <a:ext cx="92400" cy="411825"/>
                <a:chOff x="845575" y="2563700"/>
                <a:chExt cx="92400" cy="411825"/>
              </a:xfrm>
            </p:grpSpPr>
            <p:cxnSp>
              <p:nvCxnSpPr>
                <p:cNvPr id="4374" name="Google Shape;4374;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75" name="Google Shape;4375;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6" name="Google Shape;4376;p74"/>
            <p:cNvGrpSpPr/>
            <p:nvPr/>
          </p:nvGrpSpPr>
          <p:grpSpPr>
            <a:xfrm>
              <a:off x="1172346" y="1047018"/>
              <a:ext cx="1083151" cy="223003"/>
              <a:chOff x="2849073" y="3079467"/>
              <a:chExt cx="2000279" cy="411825"/>
            </a:xfrm>
          </p:grpSpPr>
          <p:sp>
            <p:nvSpPr>
              <p:cNvPr id="4377" name="Google Shape;4377;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74"/>
              <p:cNvGrpSpPr/>
              <p:nvPr/>
            </p:nvGrpSpPr>
            <p:grpSpPr>
              <a:xfrm rot="10800000">
                <a:off x="2849073" y="3079467"/>
                <a:ext cx="92400" cy="411825"/>
                <a:chOff x="2070100" y="2563700"/>
                <a:chExt cx="92400" cy="411825"/>
              </a:xfrm>
            </p:grpSpPr>
            <p:cxnSp>
              <p:nvCxnSpPr>
                <p:cNvPr id="4379" name="Google Shape;4379;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80" name="Google Shape;4380;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74"/>
            <p:cNvGrpSpPr/>
            <p:nvPr/>
          </p:nvGrpSpPr>
          <p:grpSpPr>
            <a:xfrm>
              <a:off x="3290132" y="1047018"/>
              <a:ext cx="1297929" cy="223003"/>
              <a:chOff x="6760035" y="3079467"/>
              <a:chExt cx="2396914" cy="411825"/>
            </a:xfrm>
          </p:grpSpPr>
          <p:sp>
            <p:nvSpPr>
              <p:cNvPr id="4382" name="Google Shape;4382;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74"/>
              <p:cNvGrpSpPr/>
              <p:nvPr/>
            </p:nvGrpSpPr>
            <p:grpSpPr>
              <a:xfrm rot="10800000">
                <a:off x="6760035" y="3079467"/>
                <a:ext cx="92400" cy="411825"/>
                <a:chOff x="2070100" y="2563700"/>
                <a:chExt cx="92400" cy="411825"/>
              </a:xfrm>
            </p:grpSpPr>
            <p:cxnSp>
              <p:nvCxnSpPr>
                <p:cNvPr id="4384" name="Google Shape;4384;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85" name="Google Shape;4385;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6" name="Google Shape;4386;p74"/>
          <p:cNvGrpSpPr/>
          <p:nvPr/>
        </p:nvGrpSpPr>
        <p:grpSpPr>
          <a:xfrm>
            <a:off x="2143176" y="3369134"/>
            <a:ext cx="1086701" cy="799429"/>
            <a:chOff x="2183288" y="3555572"/>
            <a:chExt cx="1136241" cy="835873"/>
          </a:xfrm>
        </p:grpSpPr>
        <p:sp>
          <p:nvSpPr>
            <p:cNvPr id="4387" name="Google Shape;4387;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74"/>
            <p:cNvGrpSpPr/>
            <p:nvPr/>
          </p:nvGrpSpPr>
          <p:grpSpPr>
            <a:xfrm>
              <a:off x="2205895" y="3637269"/>
              <a:ext cx="1089848" cy="724993"/>
              <a:chOff x="2205895" y="3637269"/>
              <a:chExt cx="1089848" cy="724993"/>
            </a:xfrm>
          </p:grpSpPr>
          <p:sp>
            <p:nvSpPr>
              <p:cNvPr id="4389" name="Google Shape;4389;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6" name="Google Shape;4396;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97" name="Google Shape;4397;p74"/>
            <p:cNvGrpSpPr/>
            <p:nvPr/>
          </p:nvGrpSpPr>
          <p:grpSpPr>
            <a:xfrm>
              <a:off x="3173850" y="3779426"/>
              <a:ext cx="145679" cy="70048"/>
              <a:chOff x="3173850" y="3779426"/>
              <a:chExt cx="145679" cy="70048"/>
            </a:xfrm>
          </p:grpSpPr>
          <p:cxnSp>
            <p:nvCxnSpPr>
              <p:cNvPr id="4398" name="Google Shape;4398;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99" name="Google Shape;4399;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4"/>
            <p:cNvGrpSpPr/>
            <p:nvPr/>
          </p:nvGrpSpPr>
          <p:grpSpPr>
            <a:xfrm>
              <a:off x="2183288" y="4139483"/>
              <a:ext cx="145133" cy="70048"/>
              <a:chOff x="2183288" y="4139483"/>
              <a:chExt cx="145133" cy="70048"/>
            </a:xfrm>
          </p:grpSpPr>
          <p:cxnSp>
            <p:nvCxnSpPr>
              <p:cNvPr id="4401" name="Google Shape;4401;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02" name="Google Shape;4402;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4" name="Google Shape;4404;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05" name="Google Shape;4405;p74"/>
            <p:cNvGrpSpPr/>
            <p:nvPr/>
          </p:nvGrpSpPr>
          <p:grpSpPr>
            <a:xfrm>
              <a:off x="2943836" y="4268886"/>
              <a:ext cx="60717" cy="122559"/>
              <a:chOff x="2943836" y="4268886"/>
              <a:chExt cx="60717" cy="122559"/>
            </a:xfrm>
          </p:grpSpPr>
          <p:sp>
            <p:nvSpPr>
              <p:cNvPr id="4406" name="Google Shape;4406;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7" name="Google Shape;4407;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08" name="Google Shape;4408;p74"/>
          <p:cNvGrpSpPr/>
          <p:nvPr/>
        </p:nvGrpSpPr>
        <p:grpSpPr>
          <a:xfrm>
            <a:off x="3406121" y="1290134"/>
            <a:ext cx="1675870" cy="758251"/>
            <a:chOff x="3530532" y="1496185"/>
            <a:chExt cx="1562000" cy="706730"/>
          </a:xfrm>
        </p:grpSpPr>
        <p:cxnSp>
          <p:nvCxnSpPr>
            <p:cNvPr id="4409" name="Google Shape;4409;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10" name="Google Shape;4410;p74"/>
            <p:cNvGrpSpPr/>
            <p:nvPr/>
          </p:nvGrpSpPr>
          <p:grpSpPr>
            <a:xfrm>
              <a:off x="3530532" y="1496185"/>
              <a:ext cx="323430" cy="463587"/>
              <a:chOff x="3530532" y="1496185"/>
              <a:chExt cx="323430" cy="463587"/>
            </a:xfrm>
          </p:grpSpPr>
          <p:grpSp>
            <p:nvGrpSpPr>
              <p:cNvPr id="4411" name="Google Shape;4411;p74"/>
              <p:cNvGrpSpPr/>
              <p:nvPr/>
            </p:nvGrpSpPr>
            <p:grpSpPr>
              <a:xfrm>
                <a:off x="3567462" y="1496185"/>
                <a:ext cx="286500" cy="361376"/>
                <a:chOff x="3567462" y="1496185"/>
                <a:chExt cx="286500" cy="361376"/>
              </a:xfrm>
            </p:grpSpPr>
            <p:cxnSp>
              <p:nvCxnSpPr>
                <p:cNvPr id="4412" name="Google Shape;4412;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13" name="Google Shape;4413;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74"/>
            <p:cNvGrpSpPr/>
            <p:nvPr/>
          </p:nvGrpSpPr>
          <p:grpSpPr>
            <a:xfrm>
              <a:off x="3891569" y="1779209"/>
              <a:ext cx="323945" cy="423706"/>
              <a:chOff x="3891569" y="1779209"/>
              <a:chExt cx="323945" cy="423706"/>
            </a:xfrm>
          </p:grpSpPr>
          <p:grpSp>
            <p:nvGrpSpPr>
              <p:cNvPr id="4416" name="Google Shape;4416;p74"/>
              <p:cNvGrpSpPr/>
              <p:nvPr/>
            </p:nvGrpSpPr>
            <p:grpSpPr>
              <a:xfrm>
                <a:off x="3929014" y="1881638"/>
                <a:ext cx="286500" cy="321278"/>
                <a:chOff x="3929014" y="1881638"/>
                <a:chExt cx="286500" cy="321278"/>
              </a:xfrm>
            </p:grpSpPr>
            <p:cxnSp>
              <p:nvCxnSpPr>
                <p:cNvPr id="4417" name="Google Shape;4417;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18" name="Google Shape;4418;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9" name="Google Shape;4419;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74"/>
            <p:cNvGrpSpPr/>
            <p:nvPr/>
          </p:nvGrpSpPr>
          <p:grpSpPr>
            <a:xfrm>
              <a:off x="4252606" y="1496185"/>
              <a:ext cx="324721" cy="463587"/>
              <a:chOff x="4252606" y="1496185"/>
              <a:chExt cx="324721" cy="463587"/>
            </a:xfrm>
          </p:grpSpPr>
          <p:grpSp>
            <p:nvGrpSpPr>
              <p:cNvPr id="4421" name="Google Shape;4421;p74"/>
              <p:cNvGrpSpPr/>
              <p:nvPr/>
            </p:nvGrpSpPr>
            <p:grpSpPr>
              <a:xfrm>
                <a:off x="4290828" y="1496185"/>
                <a:ext cx="286500" cy="361376"/>
                <a:chOff x="4290828" y="1496185"/>
                <a:chExt cx="286500" cy="361376"/>
              </a:xfrm>
            </p:grpSpPr>
            <p:cxnSp>
              <p:nvCxnSpPr>
                <p:cNvPr id="4422" name="Google Shape;4422;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23" name="Google Shape;4423;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74"/>
            <p:cNvGrpSpPr/>
            <p:nvPr/>
          </p:nvGrpSpPr>
          <p:grpSpPr>
            <a:xfrm>
              <a:off x="4613643" y="1763716"/>
              <a:ext cx="325308" cy="439200"/>
              <a:chOff x="4613643" y="1763716"/>
              <a:chExt cx="325308" cy="439200"/>
            </a:xfrm>
          </p:grpSpPr>
          <p:grpSp>
            <p:nvGrpSpPr>
              <p:cNvPr id="4426" name="Google Shape;4426;p74"/>
              <p:cNvGrpSpPr/>
              <p:nvPr/>
            </p:nvGrpSpPr>
            <p:grpSpPr>
              <a:xfrm>
                <a:off x="4652451" y="1879538"/>
                <a:ext cx="286500" cy="323378"/>
                <a:chOff x="4652451" y="1879538"/>
                <a:chExt cx="286500" cy="323378"/>
              </a:xfrm>
            </p:grpSpPr>
            <p:cxnSp>
              <p:nvCxnSpPr>
                <p:cNvPr id="4427" name="Google Shape;4427;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28" name="Google Shape;4428;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9" name="Google Shape;4429;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74"/>
          <p:cNvGrpSpPr/>
          <p:nvPr/>
        </p:nvGrpSpPr>
        <p:grpSpPr>
          <a:xfrm>
            <a:off x="3417981" y="2143759"/>
            <a:ext cx="1652173" cy="391517"/>
            <a:chOff x="3512551" y="2358270"/>
            <a:chExt cx="1597383" cy="378533"/>
          </a:xfrm>
        </p:grpSpPr>
        <p:cxnSp>
          <p:nvCxnSpPr>
            <p:cNvPr id="4431" name="Google Shape;4431;p74"/>
            <p:cNvCxnSpPr>
              <a:stCxn id="4432" idx="6"/>
              <a:endCxn id="44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34" name="Google Shape;4434;p74"/>
            <p:cNvGrpSpPr/>
            <p:nvPr/>
          </p:nvGrpSpPr>
          <p:grpSpPr>
            <a:xfrm>
              <a:off x="3512551" y="2358270"/>
              <a:ext cx="225647" cy="307714"/>
              <a:chOff x="2182679" y="2004714"/>
              <a:chExt cx="792300" cy="1080458"/>
            </a:xfrm>
          </p:grpSpPr>
          <p:cxnSp>
            <p:nvCxnSpPr>
              <p:cNvPr id="4435" name="Google Shape;4435;p74"/>
              <p:cNvCxnSpPr>
                <a:stCxn id="44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32" name="Google Shape;4432;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4"/>
            <p:cNvGrpSpPr/>
            <p:nvPr/>
          </p:nvGrpSpPr>
          <p:grpSpPr>
            <a:xfrm>
              <a:off x="3969644" y="2440153"/>
              <a:ext cx="225853" cy="296651"/>
              <a:chOff x="3775710" y="1729289"/>
              <a:chExt cx="136500" cy="179289"/>
            </a:xfrm>
          </p:grpSpPr>
          <p:cxnSp>
            <p:nvCxnSpPr>
              <p:cNvPr id="4438" name="Google Shape;4438;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39" name="Google Shape;4439;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4"/>
            <p:cNvGrpSpPr/>
            <p:nvPr/>
          </p:nvGrpSpPr>
          <p:grpSpPr>
            <a:xfrm>
              <a:off x="4427051" y="2358270"/>
              <a:ext cx="225647" cy="307714"/>
              <a:chOff x="5393704" y="2004714"/>
              <a:chExt cx="792300" cy="1080458"/>
            </a:xfrm>
          </p:grpSpPr>
          <p:cxnSp>
            <p:nvCxnSpPr>
              <p:cNvPr id="4442" name="Google Shape;4442;p74"/>
              <p:cNvCxnSpPr>
                <a:stCxn id="44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44" name="Google Shape;4444;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74"/>
            <p:cNvGrpSpPr/>
            <p:nvPr/>
          </p:nvGrpSpPr>
          <p:grpSpPr>
            <a:xfrm>
              <a:off x="4884287" y="2440252"/>
              <a:ext cx="225647" cy="296532"/>
              <a:chOff x="6999166" y="2292572"/>
              <a:chExt cx="792300" cy="1041192"/>
            </a:xfrm>
          </p:grpSpPr>
          <p:cxnSp>
            <p:nvCxnSpPr>
              <p:cNvPr id="4446" name="Google Shape;4446;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33" name="Google Shape;4433;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8" name="Google Shape;4448;p74"/>
          <p:cNvGrpSpPr/>
          <p:nvPr/>
        </p:nvGrpSpPr>
        <p:grpSpPr>
          <a:xfrm>
            <a:off x="6838789" y="979959"/>
            <a:ext cx="1581844" cy="732818"/>
            <a:chOff x="634175" y="2986275"/>
            <a:chExt cx="3147949" cy="1458344"/>
          </a:xfrm>
        </p:grpSpPr>
        <p:cxnSp>
          <p:nvCxnSpPr>
            <p:cNvPr id="4449" name="Google Shape;4449;p74"/>
            <p:cNvCxnSpPr>
              <a:stCxn id="4450" idx="4"/>
              <a:endCxn id="44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52" name="Google Shape;4452;p74"/>
            <p:cNvCxnSpPr>
              <a:stCxn id="4451" idx="0"/>
              <a:endCxn id="44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54" name="Google Shape;4454;p74"/>
            <p:cNvCxnSpPr>
              <a:stCxn id="4453" idx="4"/>
              <a:endCxn id="44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56" name="Google Shape;4456;p74"/>
            <p:cNvCxnSpPr>
              <a:stCxn id="4455" idx="0"/>
              <a:endCxn id="44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57" name="Google Shape;4457;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53" name="Google Shape;4453;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50" name="Google Shape;4450;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55" name="Google Shape;4455;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51" name="Google Shape;4451;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58" name="Google Shape;4458;p74"/>
          <p:cNvGrpSpPr/>
          <p:nvPr/>
        </p:nvGrpSpPr>
        <p:grpSpPr>
          <a:xfrm>
            <a:off x="3406504" y="2674269"/>
            <a:ext cx="1675128" cy="313674"/>
            <a:chOff x="998425" y="1182125"/>
            <a:chExt cx="1065400" cy="199500"/>
          </a:xfrm>
        </p:grpSpPr>
        <p:sp>
          <p:nvSpPr>
            <p:cNvPr id="4459" name="Google Shape;4459;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74"/>
          <p:cNvGrpSpPr/>
          <p:nvPr/>
        </p:nvGrpSpPr>
        <p:grpSpPr>
          <a:xfrm>
            <a:off x="3406503" y="3630235"/>
            <a:ext cx="1675129" cy="525345"/>
            <a:chOff x="5194708" y="3484366"/>
            <a:chExt cx="3148148" cy="987304"/>
          </a:xfrm>
        </p:grpSpPr>
        <p:grpSp>
          <p:nvGrpSpPr>
            <p:cNvPr id="4465" name="Google Shape;4465;p74"/>
            <p:cNvGrpSpPr/>
            <p:nvPr/>
          </p:nvGrpSpPr>
          <p:grpSpPr>
            <a:xfrm>
              <a:off x="7531521" y="3484366"/>
              <a:ext cx="811335" cy="987304"/>
              <a:chOff x="3379425" y="1617275"/>
              <a:chExt cx="1090650" cy="1327200"/>
            </a:xfrm>
          </p:grpSpPr>
          <p:sp>
            <p:nvSpPr>
              <p:cNvPr id="4466" name="Google Shape;4466;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4"/>
            <p:cNvGrpSpPr/>
            <p:nvPr/>
          </p:nvGrpSpPr>
          <p:grpSpPr>
            <a:xfrm>
              <a:off x="6752546" y="3484366"/>
              <a:ext cx="811428" cy="987304"/>
              <a:chOff x="2332275" y="1617275"/>
              <a:chExt cx="1090775" cy="1327200"/>
            </a:xfrm>
          </p:grpSpPr>
          <p:sp>
            <p:nvSpPr>
              <p:cNvPr id="4470" name="Google Shape;4470;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74"/>
            <p:cNvGrpSpPr/>
            <p:nvPr/>
          </p:nvGrpSpPr>
          <p:grpSpPr>
            <a:xfrm>
              <a:off x="5973664" y="3484366"/>
              <a:ext cx="811335" cy="987304"/>
              <a:chOff x="1285250" y="1617275"/>
              <a:chExt cx="1090650" cy="1327200"/>
            </a:xfrm>
          </p:grpSpPr>
          <p:sp>
            <p:nvSpPr>
              <p:cNvPr id="4474" name="Google Shape;4474;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4"/>
            <p:cNvGrpSpPr/>
            <p:nvPr/>
          </p:nvGrpSpPr>
          <p:grpSpPr>
            <a:xfrm>
              <a:off x="5194708" y="3484366"/>
              <a:ext cx="811409" cy="987304"/>
              <a:chOff x="238125" y="1617275"/>
              <a:chExt cx="1090750" cy="1327200"/>
            </a:xfrm>
          </p:grpSpPr>
          <p:sp>
            <p:nvSpPr>
              <p:cNvPr id="4478" name="Google Shape;4478;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74"/>
          <p:cNvGrpSpPr/>
          <p:nvPr/>
        </p:nvGrpSpPr>
        <p:grpSpPr>
          <a:xfrm>
            <a:off x="6840188" y="2276124"/>
            <a:ext cx="1579046" cy="522230"/>
            <a:chOff x="6853641" y="2534077"/>
            <a:chExt cx="1515545" cy="501229"/>
          </a:xfrm>
        </p:grpSpPr>
        <p:grpSp>
          <p:nvGrpSpPr>
            <p:cNvPr id="4482" name="Google Shape;4482;p74"/>
            <p:cNvGrpSpPr/>
            <p:nvPr/>
          </p:nvGrpSpPr>
          <p:grpSpPr>
            <a:xfrm>
              <a:off x="6853641" y="2618923"/>
              <a:ext cx="1515545" cy="324556"/>
              <a:chOff x="6853641" y="2618923"/>
              <a:chExt cx="1515545" cy="324556"/>
            </a:xfrm>
          </p:grpSpPr>
          <p:sp>
            <p:nvSpPr>
              <p:cNvPr id="4483" name="Google Shape;4483;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4"/>
          <p:cNvGrpSpPr/>
          <p:nvPr/>
        </p:nvGrpSpPr>
        <p:grpSpPr>
          <a:xfrm>
            <a:off x="3435080" y="3151165"/>
            <a:ext cx="1617976" cy="346616"/>
            <a:chOff x="1808063" y="4294338"/>
            <a:chExt cx="3370782" cy="721817"/>
          </a:xfrm>
        </p:grpSpPr>
        <p:sp>
          <p:nvSpPr>
            <p:cNvPr id="4494" name="Google Shape;4494;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4"/>
          <p:cNvGrpSpPr/>
          <p:nvPr/>
        </p:nvGrpSpPr>
        <p:grpSpPr>
          <a:xfrm>
            <a:off x="5261076" y="3817915"/>
            <a:ext cx="1417067" cy="350605"/>
            <a:chOff x="4234950" y="2101012"/>
            <a:chExt cx="4219974" cy="1044090"/>
          </a:xfrm>
        </p:grpSpPr>
        <p:sp>
          <p:nvSpPr>
            <p:cNvPr id="4505" name="Google Shape;4505;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74"/>
          <p:cNvGrpSpPr/>
          <p:nvPr/>
        </p:nvGrpSpPr>
        <p:grpSpPr>
          <a:xfrm>
            <a:off x="6836548" y="1808672"/>
            <a:ext cx="1586327" cy="371557"/>
            <a:chOff x="1247650" y="2075423"/>
            <a:chExt cx="6648477" cy="1557238"/>
          </a:xfrm>
        </p:grpSpPr>
        <p:sp>
          <p:nvSpPr>
            <p:cNvPr id="4522" name="Google Shape;4522;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74"/>
          <p:cNvGrpSpPr/>
          <p:nvPr/>
        </p:nvGrpSpPr>
        <p:grpSpPr>
          <a:xfrm>
            <a:off x="5267818" y="961862"/>
            <a:ext cx="1415601" cy="1648533"/>
            <a:chOff x="1839112" y="2209163"/>
            <a:chExt cx="1918159" cy="2233784"/>
          </a:xfrm>
        </p:grpSpPr>
        <p:sp>
          <p:nvSpPr>
            <p:cNvPr id="4529" name="Google Shape;4529;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2" name="Google Shape;4532;p74"/>
            <p:cNvCxnSpPr>
              <a:stCxn id="4529" idx="6"/>
              <a:endCxn id="45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33" name="Google Shape;4533;p74"/>
            <p:cNvCxnSpPr>
              <a:stCxn id="4530" idx="4"/>
              <a:endCxn id="45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35" name="Google Shape;4535;p74"/>
            <p:cNvCxnSpPr>
              <a:stCxn id="4534" idx="6"/>
              <a:endCxn id="45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36" name="Google Shape;4536;p74"/>
            <p:cNvCxnSpPr>
              <a:stCxn id="4531" idx="4"/>
              <a:endCxn id="45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34" name="Google Shape;4534;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9" name="Google Shape;4539;p74"/>
            <p:cNvCxnSpPr>
              <a:endCxn id="45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40" name="Google Shape;4540;p74"/>
          <p:cNvGrpSpPr/>
          <p:nvPr/>
        </p:nvGrpSpPr>
        <p:grpSpPr>
          <a:xfrm>
            <a:off x="3425084" y="979946"/>
            <a:ext cx="1637968" cy="154942"/>
            <a:chOff x="238125" y="2506075"/>
            <a:chExt cx="7115411" cy="673075"/>
          </a:xfrm>
        </p:grpSpPr>
        <p:sp>
          <p:nvSpPr>
            <p:cNvPr id="4541" name="Google Shape;4541;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4"/>
          <p:cNvGrpSpPr/>
          <p:nvPr/>
        </p:nvGrpSpPr>
        <p:grpSpPr>
          <a:xfrm>
            <a:off x="1965820" y="1294664"/>
            <a:ext cx="1262932" cy="785408"/>
            <a:chOff x="548861" y="389676"/>
            <a:chExt cx="3843371" cy="2390163"/>
          </a:xfrm>
        </p:grpSpPr>
        <p:cxnSp>
          <p:nvCxnSpPr>
            <p:cNvPr id="4547" name="Google Shape;4547;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48" name="Google Shape;4548;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49" name="Google Shape;4549;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50" name="Google Shape;4550;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51" name="Google Shape;4551;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52" name="Google Shape;4552;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3" name="Google Shape;4553;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54" name="Google Shape;4554;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74"/>
          <p:cNvGrpSpPr/>
          <p:nvPr/>
        </p:nvGrpSpPr>
        <p:grpSpPr>
          <a:xfrm>
            <a:off x="753952" y="2401541"/>
            <a:ext cx="1412054" cy="633562"/>
            <a:chOff x="1187400" y="2529299"/>
            <a:chExt cx="6769193" cy="2241903"/>
          </a:xfrm>
        </p:grpSpPr>
        <p:sp>
          <p:nvSpPr>
            <p:cNvPr id="4561" name="Google Shape;4561;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62" name="Google Shape;4562;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3" name="Google Shape;4563;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4" name="Google Shape;4564;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5" name="Google Shape;4565;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6" name="Google Shape;4566;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67" name="Google Shape;4567;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68" name="Google Shape;4568;p74"/>
            <p:cNvCxnSpPr>
              <a:stCxn id="4561" idx="2"/>
              <a:endCxn id="45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69" name="Google Shape;4569;p74"/>
            <p:cNvCxnSpPr>
              <a:stCxn id="4563" idx="0"/>
              <a:endCxn id="45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70" name="Google Shape;4570;p74"/>
            <p:cNvCxnSpPr>
              <a:stCxn id="4563" idx="2"/>
              <a:endCxn id="45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71" name="Google Shape;4571;p74"/>
            <p:cNvCxnSpPr>
              <a:stCxn id="4564" idx="0"/>
              <a:endCxn id="45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72" name="Google Shape;4572;p74"/>
            <p:cNvCxnSpPr>
              <a:stCxn id="4562" idx="2"/>
              <a:endCxn id="45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73" name="Google Shape;4573;p74"/>
            <p:cNvCxnSpPr>
              <a:stCxn id="4566" idx="0"/>
              <a:endCxn id="45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74" name="Google Shape;4574;p74"/>
          <p:cNvGrpSpPr/>
          <p:nvPr/>
        </p:nvGrpSpPr>
        <p:grpSpPr>
          <a:xfrm>
            <a:off x="6840198" y="2894250"/>
            <a:ext cx="1579035" cy="540873"/>
            <a:chOff x="6895650" y="3126697"/>
            <a:chExt cx="1436662" cy="492105"/>
          </a:xfrm>
        </p:grpSpPr>
        <p:sp>
          <p:nvSpPr>
            <p:cNvPr id="4575" name="Google Shape;4575;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0" name="Google Shape;4580;p74"/>
            <p:cNvGrpSpPr/>
            <p:nvPr/>
          </p:nvGrpSpPr>
          <p:grpSpPr>
            <a:xfrm>
              <a:off x="6995957" y="3335810"/>
              <a:ext cx="1230393" cy="71754"/>
              <a:chOff x="6995957" y="3287964"/>
              <a:chExt cx="1230393" cy="71754"/>
            </a:xfrm>
          </p:grpSpPr>
          <p:sp>
            <p:nvSpPr>
              <p:cNvPr id="4581" name="Google Shape;4581;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6" name="Google Shape;4586;p74"/>
          <p:cNvGrpSpPr/>
          <p:nvPr/>
        </p:nvGrpSpPr>
        <p:grpSpPr>
          <a:xfrm>
            <a:off x="6838780" y="3531013"/>
            <a:ext cx="1581862" cy="650625"/>
            <a:chOff x="6777990" y="3710194"/>
            <a:chExt cx="1646915" cy="677382"/>
          </a:xfrm>
        </p:grpSpPr>
        <p:grpSp>
          <p:nvGrpSpPr>
            <p:cNvPr id="4587" name="Google Shape;4587;p74"/>
            <p:cNvGrpSpPr/>
            <p:nvPr/>
          </p:nvGrpSpPr>
          <p:grpSpPr>
            <a:xfrm>
              <a:off x="6777990" y="3874492"/>
              <a:ext cx="411129" cy="513083"/>
              <a:chOff x="6777990" y="3874492"/>
              <a:chExt cx="411129" cy="513083"/>
            </a:xfrm>
          </p:grpSpPr>
          <p:cxnSp>
            <p:nvCxnSpPr>
              <p:cNvPr id="4588" name="Google Shape;4588;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89" name="Google Shape;4589;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4"/>
            <p:cNvGrpSpPr/>
            <p:nvPr/>
          </p:nvGrpSpPr>
          <p:grpSpPr>
            <a:xfrm>
              <a:off x="7188425" y="3710194"/>
              <a:ext cx="411123" cy="520535"/>
              <a:chOff x="7188425" y="3710194"/>
              <a:chExt cx="411123" cy="520535"/>
            </a:xfrm>
          </p:grpSpPr>
          <p:cxnSp>
            <p:nvCxnSpPr>
              <p:cNvPr id="4591" name="Google Shape;4591;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92" name="Google Shape;4592;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4"/>
            <p:cNvGrpSpPr/>
            <p:nvPr/>
          </p:nvGrpSpPr>
          <p:grpSpPr>
            <a:xfrm>
              <a:off x="7603341" y="3874492"/>
              <a:ext cx="411474" cy="513083"/>
              <a:chOff x="7603341" y="3874492"/>
              <a:chExt cx="411474" cy="513083"/>
            </a:xfrm>
          </p:grpSpPr>
          <p:cxnSp>
            <p:nvCxnSpPr>
              <p:cNvPr id="4594" name="Google Shape;4594;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95" name="Google Shape;4595;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4"/>
            <p:cNvGrpSpPr/>
            <p:nvPr/>
          </p:nvGrpSpPr>
          <p:grpSpPr>
            <a:xfrm>
              <a:off x="8013776" y="3722847"/>
              <a:ext cx="411129" cy="507881"/>
              <a:chOff x="8013776" y="3722847"/>
              <a:chExt cx="411129" cy="507881"/>
            </a:xfrm>
          </p:grpSpPr>
          <p:cxnSp>
            <p:nvCxnSpPr>
              <p:cNvPr id="4597" name="Google Shape;4597;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98" name="Google Shape;4598;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9" name="Google Shape;4599;p74"/>
          <p:cNvGrpSpPr/>
          <p:nvPr/>
        </p:nvGrpSpPr>
        <p:grpSpPr>
          <a:xfrm>
            <a:off x="5258295" y="2703853"/>
            <a:ext cx="1421889" cy="1020603"/>
            <a:chOff x="5190863" y="2824811"/>
            <a:chExt cx="1544860" cy="1108869"/>
          </a:xfrm>
        </p:grpSpPr>
        <p:grpSp>
          <p:nvGrpSpPr>
            <p:cNvPr id="4600" name="Google Shape;4600;p74"/>
            <p:cNvGrpSpPr/>
            <p:nvPr/>
          </p:nvGrpSpPr>
          <p:grpSpPr>
            <a:xfrm>
              <a:off x="5938695" y="3176919"/>
              <a:ext cx="685761" cy="404739"/>
              <a:chOff x="5938695" y="3176919"/>
              <a:chExt cx="685761" cy="404739"/>
            </a:xfrm>
          </p:grpSpPr>
          <p:grpSp>
            <p:nvGrpSpPr>
              <p:cNvPr id="4601" name="Google Shape;4601;p74"/>
              <p:cNvGrpSpPr/>
              <p:nvPr/>
            </p:nvGrpSpPr>
            <p:grpSpPr>
              <a:xfrm>
                <a:off x="5938695" y="3176919"/>
                <a:ext cx="685761" cy="404739"/>
                <a:chOff x="5938695" y="3176919"/>
                <a:chExt cx="685761" cy="404739"/>
              </a:xfrm>
            </p:grpSpPr>
            <p:sp>
              <p:nvSpPr>
                <p:cNvPr id="4602" name="Google Shape;4602;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4" name="Google Shape;4604;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4"/>
            <p:cNvGrpSpPr/>
            <p:nvPr/>
          </p:nvGrpSpPr>
          <p:grpSpPr>
            <a:xfrm>
              <a:off x="5305233" y="3176835"/>
              <a:ext cx="685971" cy="404655"/>
              <a:chOff x="5305233" y="3176835"/>
              <a:chExt cx="685971" cy="404655"/>
            </a:xfrm>
          </p:grpSpPr>
          <p:grpSp>
            <p:nvGrpSpPr>
              <p:cNvPr id="4606" name="Google Shape;4606;p74"/>
              <p:cNvGrpSpPr/>
              <p:nvPr/>
            </p:nvGrpSpPr>
            <p:grpSpPr>
              <a:xfrm>
                <a:off x="5305233" y="3176835"/>
                <a:ext cx="685971" cy="404655"/>
                <a:chOff x="5305233" y="3176835"/>
                <a:chExt cx="685971" cy="404655"/>
              </a:xfrm>
            </p:grpSpPr>
            <p:sp>
              <p:nvSpPr>
                <p:cNvPr id="4607" name="Google Shape;4607;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9" name="Google Shape;4609;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74"/>
            <p:cNvGrpSpPr/>
            <p:nvPr/>
          </p:nvGrpSpPr>
          <p:grpSpPr>
            <a:xfrm>
              <a:off x="5657361" y="2824811"/>
              <a:ext cx="1078361" cy="404655"/>
              <a:chOff x="5657361" y="2824811"/>
              <a:chExt cx="1078361" cy="404655"/>
            </a:xfrm>
          </p:grpSpPr>
          <p:grpSp>
            <p:nvGrpSpPr>
              <p:cNvPr id="4612" name="Google Shape;4612;p74"/>
              <p:cNvGrpSpPr/>
              <p:nvPr/>
            </p:nvGrpSpPr>
            <p:grpSpPr>
              <a:xfrm>
                <a:off x="5657361" y="2824811"/>
                <a:ext cx="1078361" cy="404655"/>
                <a:chOff x="5657361" y="2824811"/>
                <a:chExt cx="1078361" cy="404655"/>
              </a:xfrm>
            </p:grpSpPr>
            <p:grpSp>
              <p:nvGrpSpPr>
                <p:cNvPr id="4613" name="Google Shape;4613;p74"/>
                <p:cNvGrpSpPr/>
                <p:nvPr/>
              </p:nvGrpSpPr>
              <p:grpSpPr>
                <a:xfrm>
                  <a:off x="5938485" y="2824811"/>
                  <a:ext cx="797237" cy="404655"/>
                  <a:chOff x="5938485" y="2824811"/>
                  <a:chExt cx="797237" cy="404655"/>
                </a:xfrm>
              </p:grpSpPr>
              <p:sp>
                <p:nvSpPr>
                  <p:cNvPr id="4614" name="Google Shape;4614;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6" name="Google Shape;4616;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7" name="Google Shape;4617;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74"/>
            <p:cNvGrpSpPr/>
            <p:nvPr/>
          </p:nvGrpSpPr>
          <p:grpSpPr>
            <a:xfrm>
              <a:off x="5190863" y="3528942"/>
              <a:ext cx="1078026" cy="404739"/>
              <a:chOff x="5190863" y="3528942"/>
              <a:chExt cx="1078026" cy="404739"/>
            </a:xfrm>
          </p:grpSpPr>
          <p:sp>
            <p:nvSpPr>
              <p:cNvPr id="4619" name="Google Shape;4619;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0" name="Google Shape;4620;p74"/>
              <p:cNvGrpSpPr/>
              <p:nvPr/>
            </p:nvGrpSpPr>
            <p:grpSpPr>
              <a:xfrm>
                <a:off x="5190863" y="3528942"/>
                <a:ext cx="1078026" cy="404739"/>
                <a:chOff x="5190863" y="3528942"/>
                <a:chExt cx="1078026" cy="404739"/>
              </a:xfrm>
            </p:grpSpPr>
            <p:sp>
              <p:nvSpPr>
                <p:cNvPr id="4621" name="Google Shape;4621;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3" name="Google Shape;4623;p74"/>
          <p:cNvGrpSpPr/>
          <p:nvPr/>
        </p:nvGrpSpPr>
        <p:grpSpPr>
          <a:xfrm>
            <a:off x="724302" y="1268321"/>
            <a:ext cx="1086719" cy="879487"/>
            <a:chOff x="803162" y="1474292"/>
            <a:chExt cx="1086719" cy="879487"/>
          </a:xfrm>
        </p:grpSpPr>
        <p:grpSp>
          <p:nvGrpSpPr>
            <p:cNvPr id="4624" name="Google Shape;4624;p74"/>
            <p:cNvGrpSpPr/>
            <p:nvPr/>
          </p:nvGrpSpPr>
          <p:grpSpPr>
            <a:xfrm>
              <a:off x="803162" y="1625948"/>
              <a:ext cx="445856" cy="576579"/>
              <a:chOff x="803162" y="1625948"/>
              <a:chExt cx="445856" cy="576579"/>
            </a:xfrm>
          </p:grpSpPr>
          <p:sp>
            <p:nvSpPr>
              <p:cNvPr id="4625" name="Google Shape;4625;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74"/>
              <p:cNvGrpSpPr/>
              <p:nvPr/>
            </p:nvGrpSpPr>
            <p:grpSpPr>
              <a:xfrm>
                <a:off x="1056023" y="1625948"/>
                <a:ext cx="192995" cy="576579"/>
                <a:chOff x="1056023" y="1625948"/>
                <a:chExt cx="192995" cy="576579"/>
              </a:xfrm>
            </p:grpSpPr>
            <p:sp>
              <p:nvSpPr>
                <p:cNvPr id="4627" name="Google Shape;4627;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2" name="Google Shape;4632;p74"/>
            <p:cNvGrpSpPr/>
            <p:nvPr/>
          </p:nvGrpSpPr>
          <p:grpSpPr>
            <a:xfrm>
              <a:off x="1371406" y="1474292"/>
              <a:ext cx="518475" cy="879487"/>
              <a:chOff x="1398231" y="1474292"/>
              <a:chExt cx="518475" cy="879487"/>
            </a:xfrm>
          </p:grpSpPr>
          <p:grpSp>
            <p:nvGrpSpPr>
              <p:cNvPr id="4633" name="Google Shape;4633;p74"/>
              <p:cNvGrpSpPr/>
              <p:nvPr/>
            </p:nvGrpSpPr>
            <p:grpSpPr>
              <a:xfrm>
                <a:off x="1398231" y="1474292"/>
                <a:ext cx="518475" cy="341643"/>
                <a:chOff x="1398231" y="1474292"/>
                <a:chExt cx="518475" cy="341643"/>
              </a:xfrm>
            </p:grpSpPr>
            <p:sp>
              <p:nvSpPr>
                <p:cNvPr id="4634" name="Google Shape;4634;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5" name="Google Shape;4635;p74"/>
                <p:cNvGrpSpPr/>
                <p:nvPr/>
              </p:nvGrpSpPr>
              <p:grpSpPr>
                <a:xfrm>
                  <a:off x="1616453" y="1474292"/>
                  <a:ext cx="300253" cy="341643"/>
                  <a:chOff x="1616453" y="1475379"/>
                  <a:chExt cx="300253" cy="341643"/>
                </a:xfrm>
              </p:grpSpPr>
              <p:sp>
                <p:nvSpPr>
                  <p:cNvPr id="4636" name="Google Shape;4636;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3" name="Google Shape;4643;p74"/>
                  <p:cNvGrpSpPr/>
                  <p:nvPr/>
                </p:nvGrpSpPr>
                <p:grpSpPr>
                  <a:xfrm>
                    <a:off x="1839639" y="1475379"/>
                    <a:ext cx="77067" cy="341643"/>
                    <a:chOff x="1839639" y="1475379"/>
                    <a:chExt cx="77067" cy="341643"/>
                  </a:xfrm>
                </p:grpSpPr>
                <p:sp>
                  <p:nvSpPr>
                    <p:cNvPr id="4644" name="Google Shape;4644;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6" name="Google Shape;4646;p74"/>
              <p:cNvGrpSpPr/>
              <p:nvPr/>
            </p:nvGrpSpPr>
            <p:grpSpPr>
              <a:xfrm>
                <a:off x="1398451" y="2012951"/>
                <a:ext cx="518255" cy="340828"/>
                <a:chOff x="1398451" y="2012951"/>
                <a:chExt cx="518255" cy="340828"/>
              </a:xfrm>
            </p:grpSpPr>
            <p:sp>
              <p:nvSpPr>
                <p:cNvPr id="4647" name="Google Shape;4647;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8" name="Google Shape;4648;p74"/>
                <p:cNvGrpSpPr/>
                <p:nvPr/>
              </p:nvGrpSpPr>
              <p:grpSpPr>
                <a:xfrm>
                  <a:off x="1616453" y="2012951"/>
                  <a:ext cx="300253" cy="340828"/>
                  <a:chOff x="1616453" y="2013538"/>
                  <a:chExt cx="300253" cy="340828"/>
                </a:xfrm>
              </p:grpSpPr>
              <p:sp>
                <p:nvSpPr>
                  <p:cNvPr id="4649" name="Google Shape;4649;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74"/>
                  <p:cNvGrpSpPr/>
                  <p:nvPr/>
                </p:nvGrpSpPr>
                <p:grpSpPr>
                  <a:xfrm>
                    <a:off x="1839639" y="2013538"/>
                    <a:ext cx="77067" cy="340828"/>
                    <a:chOff x="1839639" y="2013538"/>
                    <a:chExt cx="77067" cy="340828"/>
                  </a:xfrm>
                </p:grpSpPr>
                <p:sp>
                  <p:nvSpPr>
                    <p:cNvPr id="4657" name="Google Shape;4657;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59" name="Google Shape;4659;p74"/>
          <p:cNvGrpSpPr/>
          <p:nvPr/>
        </p:nvGrpSpPr>
        <p:grpSpPr>
          <a:xfrm>
            <a:off x="721126" y="3399508"/>
            <a:ext cx="1368681" cy="682918"/>
            <a:chOff x="724986" y="3605478"/>
            <a:chExt cx="1368681" cy="682918"/>
          </a:xfrm>
        </p:grpSpPr>
        <p:grpSp>
          <p:nvGrpSpPr>
            <p:cNvPr id="4660" name="Google Shape;4660;p74"/>
            <p:cNvGrpSpPr/>
            <p:nvPr/>
          </p:nvGrpSpPr>
          <p:grpSpPr>
            <a:xfrm>
              <a:off x="1289102" y="3823629"/>
              <a:ext cx="240442" cy="250435"/>
              <a:chOff x="-165066" y="3843615"/>
              <a:chExt cx="221259" cy="230455"/>
            </a:xfrm>
          </p:grpSpPr>
          <p:sp>
            <p:nvSpPr>
              <p:cNvPr id="4661" name="Google Shape;4661;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74"/>
            <p:cNvGrpSpPr/>
            <p:nvPr/>
          </p:nvGrpSpPr>
          <p:grpSpPr>
            <a:xfrm>
              <a:off x="724986" y="3605478"/>
              <a:ext cx="1368681" cy="682918"/>
              <a:chOff x="724986" y="3605478"/>
              <a:chExt cx="1368681" cy="682918"/>
            </a:xfrm>
          </p:grpSpPr>
          <p:grpSp>
            <p:nvGrpSpPr>
              <p:cNvPr id="4682" name="Google Shape;4682;p74"/>
              <p:cNvGrpSpPr/>
              <p:nvPr/>
            </p:nvGrpSpPr>
            <p:grpSpPr>
              <a:xfrm>
                <a:off x="1498221" y="4047614"/>
                <a:ext cx="529172" cy="240783"/>
                <a:chOff x="1498221" y="4047614"/>
                <a:chExt cx="529172" cy="240783"/>
              </a:xfrm>
            </p:grpSpPr>
            <p:grpSp>
              <p:nvGrpSpPr>
                <p:cNvPr id="4683" name="Google Shape;4683;p74"/>
                <p:cNvGrpSpPr/>
                <p:nvPr/>
              </p:nvGrpSpPr>
              <p:grpSpPr>
                <a:xfrm>
                  <a:off x="1826655" y="4224370"/>
                  <a:ext cx="200738" cy="25631"/>
                  <a:chOff x="1826655" y="4224370"/>
                  <a:chExt cx="200738" cy="25631"/>
                </a:xfrm>
              </p:grpSpPr>
              <p:sp>
                <p:nvSpPr>
                  <p:cNvPr id="4684" name="Google Shape;4684;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4"/>
                <p:cNvGrpSpPr/>
                <p:nvPr/>
              </p:nvGrpSpPr>
              <p:grpSpPr>
                <a:xfrm>
                  <a:off x="1498221" y="4047614"/>
                  <a:ext cx="328444" cy="240783"/>
                  <a:chOff x="1498221" y="4047614"/>
                  <a:chExt cx="328444" cy="240783"/>
                </a:xfrm>
              </p:grpSpPr>
              <p:sp>
                <p:nvSpPr>
                  <p:cNvPr id="4687" name="Google Shape;4687;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8" name="Google Shape;4688;p74"/>
                  <p:cNvGrpSpPr/>
                  <p:nvPr/>
                </p:nvGrpSpPr>
                <p:grpSpPr>
                  <a:xfrm>
                    <a:off x="1498221" y="4047614"/>
                    <a:ext cx="150566" cy="190416"/>
                    <a:chOff x="1498221" y="4047614"/>
                    <a:chExt cx="150566" cy="190416"/>
                  </a:xfrm>
                </p:grpSpPr>
                <p:sp>
                  <p:nvSpPr>
                    <p:cNvPr id="4689" name="Google Shape;4689;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91" name="Google Shape;4691;p74"/>
              <p:cNvGrpSpPr/>
              <p:nvPr/>
            </p:nvGrpSpPr>
            <p:grpSpPr>
              <a:xfrm>
                <a:off x="1560718" y="3800594"/>
                <a:ext cx="532948" cy="302090"/>
                <a:chOff x="1560718" y="3800594"/>
                <a:chExt cx="532948" cy="302090"/>
              </a:xfrm>
            </p:grpSpPr>
            <p:grpSp>
              <p:nvGrpSpPr>
                <p:cNvPr id="4692" name="Google Shape;4692;p74"/>
                <p:cNvGrpSpPr/>
                <p:nvPr/>
              </p:nvGrpSpPr>
              <p:grpSpPr>
                <a:xfrm>
                  <a:off x="1912179" y="3827344"/>
                  <a:ext cx="181487" cy="25631"/>
                  <a:chOff x="1912179" y="3827344"/>
                  <a:chExt cx="181487" cy="25631"/>
                </a:xfrm>
              </p:grpSpPr>
              <p:sp>
                <p:nvSpPr>
                  <p:cNvPr id="4693" name="Google Shape;4693;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4"/>
                <p:cNvGrpSpPr/>
                <p:nvPr/>
              </p:nvGrpSpPr>
              <p:grpSpPr>
                <a:xfrm>
                  <a:off x="1912179" y="4044505"/>
                  <a:ext cx="181487" cy="25622"/>
                  <a:chOff x="1912179" y="4044506"/>
                  <a:chExt cx="181487" cy="25622"/>
                </a:xfrm>
              </p:grpSpPr>
              <p:sp>
                <p:nvSpPr>
                  <p:cNvPr id="4696" name="Google Shape;4696;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4"/>
                <p:cNvGrpSpPr/>
                <p:nvPr/>
              </p:nvGrpSpPr>
              <p:grpSpPr>
                <a:xfrm>
                  <a:off x="1560718" y="3800594"/>
                  <a:ext cx="351472" cy="302090"/>
                  <a:chOff x="1560718" y="3800594"/>
                  <a:chExt cx="351472" cy="302090"/>
                </a:xfrm>
              </p:grpSpPr>
              <p:grpSp>
                <p:nvGrpSpPr>
                  <p:cNvPr id="4699" name="Google Shape;4699;p74"/>
                  <p:cNvGrpSpPr/>
                  <p:nvPr/>
                </p:nvGrpSpPr>
                <p:grpSpPr>
                  <a:xfrm>
                    <a:off x="1560718" y="3842857"/>
                    <a:ext cx="173586" cy="217131"/>
                    <a:chOff x="1560718" y="3842857"/>
                    <a:chExt cx="173586" cy="217131"/>
                  </a:xfrm>
                </p:grpSpPr>
                <p:sp>
                  <p:nvSpPr>
                    <p:cNvPr id="4700" name="Google Shape;4700;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05" name="Google Shape;4705;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74"/>
              <p:cNvGrpSpPr/>
              <p:nvPr/>
            </p:nvGrpSpPr>
            <p:grpSpPr>
              <a:xfrm>
                <a:off x="785350" y="3605478"/>
                <a:ext cx="535311" cy="249245"/>
                <a:chOff x="785350" y="3605478"/>
                <a:chExt cx="535311" cy="249245"/>
              </a:xfrm>
            </p:grpSpPr>
            <p:grpSp>
              <p:nvGrpSpPr>
                <p:cNvPr id="4707" name="Google Shape;4707;p74"/>
                <p:cNvGrpSpPr/>
                <p:nvPr/>
              </p:nvGrpSpPr>
              <p:grpSpPr>
                <a:xfrm>
                  <a:off x="785350" y="3605478"/>
                  <a:ext cx="376191" cy="102736"/>
                  <a:chOff x="785350" y="3605478"/>
                  <a:chExt cx="376191" cy="102736"/>
                </a:xfrm>
              </p:grpSpPr>
              <p:sp>
                <p:nvSpPr>
                  <p:cNvPr id="4708" name="Google Shape;4708;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4"/>
                <p:cNvGrpSpPr/>
                <p:nvPr/>
              </p:nvGrpSpPr>
              <p:grpSpPr>
                <a:xfrm>
                  <a:off x="1161530" y="3655851"/>
                  <a:ext cx="159131" cy="198872"/>
                  <a:chOff x="1161530" y="3655851"/>
                  <a:chExt cx="159131" cy="198872"/>
                </a:xfrm>
              </p:grpSpPr>
              <p:sp>
                <p:nvSpPr>
                  <p:cNvPr id="4712" name="Google Shape;4712;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4" name="Google Shape;4714;p74"/>
              <p:cNvGrpSpPr/>
              <p:nvPr/>
            </p:nvGrpSpPr>
            <p:grpSpPr>
              <a:xfrm>
                <a:off x="785350" y="4047614"/>
                <a:ext cx="535311" cy="240783"/>
                <a:chOff x="785350" y="4047614"/>
                <a:chExt cx="535311" cy="240783"/>
              </a:xfrm>
            </p:grpSpPr>
            <p:grpSp>
              <p:nvGrpSpPr>
                <p:cNvPr id="4715" name="Google Shape;4715;p74"/>
                <p:cNvGrpSpPr/>
                <p:nvPr/>
              </p:nvGrpSpPr>
              <p:grpSpPr>
                <a:xfrm>
                  <a:off x="1161636" y="4047614"/>
                  <a:ext cx="159025" cy="190415"/>
                  <a:chOff x="1161636" y="4047614"/>
                  <a:chExt cx="159025" cy="190415"/>
                </a:xfrm>
              </p:grpSpPr>
              <p:sp>
                <p:nvSpPr>
                  <p:cNvPr id="4716" name="Google Shape;4716;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4"/>
                <p:cNvGrpSpPr/>
                <p:nvPr/>
              </p:nvGrpSpPr>
              <p:grpSpPr>
                <a:xfrm>
                  <a:off x="785350" y="4185661"/>
                  <a:ext cx="376191" cy="102736"/>
                  <a:chOff x="785350" y="4185661"/>
                  <a:chExt cx="376191" cy="102736"/>
                </a:xfrm>
              </p:grpSpPr>
              <p:sp>
                <p:nvSpPr>
                  <p:cNvPr id="4719" name="Google Shape;4719;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74"/>
              <p:cNvGrpSpPr/>
              <p:nvPr/>
            </p:nvGrpSpPr>
            <p:grpSpPr>
              <a:xfrm>
                <a:off x="1501054" y="3605478"/>
                <a:ext cx="526340" cy="249240"/>
                <a:chOff x="1501054" y="3605478"/>
                <a:chExt cx="526340" cy="249240"/>
              </a:xfrm>
            </p:grpSpPr>
            <p:grpSp>
              <p:nvGrpSpPr>
                <p:cNvPr id="4723" name="Google Shape;4723;p74"/>
                <p:cNvGrpSpPr/>
                <p:nvPr/>
              </p:nvGrpSpPr>
              <p:grpSpPr>
                <a:xfrm>
                  <a:off x="1834208" y="3643867"/>
                  <a:ext cx="193185" cy="25622"/>
                  <a:chOff x="1834208" y="3643867"/>
                  <a:chExt cx="193185" cy="25622"/>
                </a:xfrm>
              </p:grpSpPr>
              <p:sp>
                <p:nvSpPr>
                  <p:cNvPr id="4724" name="Google Shape;4724;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4"/>
                <p:cNvGrpSpPr/>
                <p:nvPr/>
              </p:nvGrpSpPr>
              <p:grpSpPr>
                <a:xfrm>
                  <a:off x="1501054" y="3605478"/>
                  <a:ext cx="333165" cy="249240"/>
                  <a:chOff x="1501054" y="3605478"/>
                  <a:chExt cx="333165" cy="249240"/>
                </a:xfrm>
              </p:grpSpPr>
              <p:sp>
                <p:nvSpPr>
                  <p:cNvPr id="4727" name="Google Shape;4727;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74"/>
                  <p:cNvGrpSpPr/>
                  <p:nvPr/>
                </p:nvGrpSpPr>
                <p:grpSpPr>
                  <a:xfrm>
                    <a:off x="1501054" y="3655851"/>
                    <a:ext cx="155286" cy="198867"/>
                    <a:chOff x="1501054" y="3655851"/>
                    <a:chExt cx="155286" cy="198867"/>
                  </a:xfrm>
                </p:grpSpPr>
                <p:sp>
                  <p:nvSpPr>
                    <p:cNvPr id="4729" name="Google Shape;4729;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1" name="Google Shape;4731;p74"/>
              <p:cNvGrpSpPr/>
              <p:nvPr/>
            </p:nvGrpSpPr>
            <p:grpSpPr>
              <a:xfrm>
                <a:off x="724986" y="3800594"/>
                <a:ext cx="532950" cy="302090"/>
                <a:chOff x="724986" y="3800594"/>
                <a:chExt cx="532950" cy="302090"/>
              </a:xfrm>
            </p:grpSpPr>
            <p:grpSp>
              <p:nvGrpSpPr>
                <p:cNvPr id="4732" name="Google Shape;4732;p74"/>
                <p:cNvGrpSpPr/>
                <p:nvPr/>
              </p:nvGrpSpPr>
              <p:grpSpPr>
                <a:xfrm>
                  <a:off x="724986" y="4044367"/>
                  <a:ext cx="181314" cy="25626"/>
                  <a:chOff x="724986" y="4044367"/>
                  <a:chExt cx="181314" cy="25626"/>
                </a:xfrm>
              </p:grpSpPr>
              <p:sp>
                <p:nvSpPr>
                  <p:cNvPr id="4733" name="Google Shape;4733;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74"/>
                <p:cNvGrpSpPr/>
                <p:nvPr/>
              </p:nvGrpSpPr>
              <p:grpSpPr>
                <a:xfrm>
                  <a:off x="906290" y="3800594"/>
                  <a:ext cx="351646" cy="302090"/>
                  <a:chOff x="906290" y="3800594"/>
                  <a:chExt cx="351646" cy="302090"/>
                </a:xfrm>
              </p:grpSpPr>
              <p:grpSp>
                <p:nvGrpSpPr>
                  <p:cNvPr id="4736" name="Google Shape;4736;p74"/>
                  <p:cNvGrpSpPr/>
                  <p:nvPr/>
                </p:nvGrpSpPr>
                <p:grpSpPr>
                  <a:xfrm>
                    <a:off x="1084172" y="3842857"/>
                    <a:ext cx="173764" cy="217131"/>
                    <a:chOff x="1084172" y="3842857"/>
                    <a:chExt cx="173764" cy="217131"/>
                  </a:xfrm>
                </p:grpSpPr>
                <p:grpSp>
                  <p:nvGrpSpPr>
                    <p:cNvPr id="4737" name="Google Shape;4737;p74"/>
                    <p:cNvGrpSpPr/>
                    <p:nvPr/>
                  </p:nvGrpSpPr>
                  <p:grpSpPr>
                    <a:xfrm>
                      <a:off x="1156862" y="3936509"/>
                      <a:ext cx="101073" cy="25622"/>
                      <a:chOff x="1156862" y="3936509"/>
                      <a:chExt cx="101073" cy="25622"/>
                    </a:xfrm>
                  </p:grpSpPr>
                  <p:sp>
                    <p:nvSpPr>
                      <p:cNvPr id="4738" name="Google Shape;4738;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0" name="Google Shape;4740;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4"/>
                <p:cNvGrpSpPr/>
                <p:nvPr/>
              </p:nvGrpSpPr>
              <p:grpSpPr>
                <a:xfrm>
                  <a:off x="724986" y="3830189"/>
                  <a:ext cx="189533" cy="25626"/>
                  <a:chOff x="724986" y="3830189"/>
                  <a:chExt cx="189533" cy="25626"/>
                </a:xfrm>
              </p:grpSpPr>
              <p:sp>
                <p:nvSpPr>
                  <p:cNvPr id="4744" name="Google Shape;4744;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46" name="Google Shape;4746;p74"/>
          <p:cNvGrpSpPr/>
          <p:nvPr/>
        </p:nvGrpSpPr>
        <p:grpSpPr>
          <a:xfrm>
            <a:off x="2249438" y="2249669"/>
            <a:ext cx="948701" cy="935378"/>
            <a:chOff x="2253298" y="2428317"/>
            <a:chExt cx="948701" cy="935378"/>
          </a:xfrm>
        </p:grpSpPr>
        <p:sp>
          <p:nvSpPr>
            <p:cNvPr id="4747" name="Google Shape;4747;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3" name="Shape 4783"/>
        <p:cNvGrpSpPr/>
        <p:nvPr/>
      </p:nvGrpSpPr>
      <p:grpSpPr>
        <a:xfrm>
          <a:off x="0" y="0"/>
          <a:ext cx="0" cy="0"/>
          <a:chOff x="0" y="0"/>
          <a:chExt cx="0" cy="0"/>
        </a:xfrm>
      </p:grpSpPr>
      <p:grpSp>
        <p:nvGrpSpPr>
          <p:cNvPr id="4784" name="Google Shape;4784;p75"/>
          <p:cNvGrpSpPr/>
          <p:nvPr/>
        </p:nvGrpSpPr>
        <p:grpSpPr>
          <a:xfrm>
            <a:off x="3339745" y="952988"/>
            <a:ext cx="2363393" cy="1017867"/>
            <a:chOff x="3292400" y="1219146"/>
            <a:chExt cx="2615240" cy="1110239"/>
          </a:xfrm>
        </p:grpSpPr>
        <p:sp>
          <p:nvSpPr>
            <p:cNvPr id="4785" name="Google Shape;4785;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786" name="Google Shape;4786;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87" name="Google Shape;4787;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788" name="Google Shape;4788;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789" name="Google Shape;4789;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790" name="Google Shape;4790;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791" name="Google Shape;4791;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792" name="Google Shape;4792;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793" name="Google Shape;4793;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794" name="Google Shape;4794;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795" name="Google Shape;4795;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96" name="Google Shape;4796;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97" name="Google Shape;4797;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98" name="Google Shape;4798;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99" name="Google Shape;4799;p75"/>
            <p:cNvGrpSpPr/>
            <p:nvPr/>
          </p:nvGrpSpPr>
          <p:grpSpPr>
            <a:xfrm>
              <a:off x="3748438" y="1378608"/>
              <a:ext cx="2159202" cy="903971"/>
              <a:chOff x="1683525" y="2179850"/>
              <a:chExt cx="4519050" cy="2134525"/>
            </a:xfrm>
          </p:grpSpPr>
          <p:sp>
            <p:nvSpPr>
              <p:cNvPr id="4800" name="Google Shape;4800;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1" name="Google Shape;4801;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2" name="Google Shape;4802;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3" name="Google Shape;4803;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4" name="Google Shape;4804;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5" name="Google Shape;4805;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6" name="Google Shape;4806;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7" name="Google Shape;4807;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8" name="Google Shape;4808;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09" name="Google Shape;4809;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0" name="Google Shape;4810;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1" name="Google Shape;4811;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812" name="Google Shape;4812;p75"/>
          <p:cNvGraphicFramePr/>
          <p:nvPr/>
        </p:nvGraphicFramePr>
        <p:xfrm>
          <a:off x="5935838" y="2130461"/>
          <a:ext cx="3000000" cy="3000000"/>
        </p:xfrm>
        <a:graphic>
          <a:graphicData uri="http://schemas.openxmlformats.org/drawingml/2006/table">
            <a:tbl>
              <a:tblPr>
                <a:noFill/>
                <a:tableStyleId>{8712002E-27DE-4B58-A903-49C146377844}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13" name="Google Shape;4813;p75"/>
          <p:cNvGrpSpPr/>
          <p:nvPr/>
        </p:nvGrpSpPr>
        <p:grpSpPr>
          <a:xfrm>
            <a:off x="5935948" y="3189058"/>
            <a:ext cx="2496964" cy="1001454"/>
            <a:chOff x="1919611" y="789980"/>
            <a:chExt cx="1474179" cy="606868"/>
          </a:xfrm>
        </p:grpSpPr>
        <p:cxnSp>
          <p:nvCxnSpPr>
            <p:cNvPr id="4814" name="Google Shape;4814;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15" name="Google Shape;4815;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16" name="Google Shape;4816;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17" name="Google Shape;4817;p7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818" name="Google Shape;4818;p7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819" name="Google Shape;4819;p7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820" name="Google Shape;4820;p7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821" name="Google Shape;4821;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828" name="Google Shape;4828;p7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29" name="Google Shape;4829;p7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30" name="Google Shape;4830;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5"/>
          <p:cNvGrpSpPr/>
          <p:nvPr/>
        </p:nvGrpSpPr>
        <p:grpSpPr>
          <a:xfrm>
            <a:off x="712562" y="998017"/>
            <a:ext cx="2394370" cy="976502"/>
            <a:chOff x="749309" y="1112739"/>
            <a:chExt cx="2371603" cy="976502"/>
          </a:xfrm>
        </p:grpSpPr>
        <p:sp>
          <p:nvSpPr>
            <p:cNvPr id="4832" name="Google Shape;4832;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64" name="Google Shape;4864;p75"/>
          <p:cNvGraphicFramePr/>
          <p:nvPr/>
        </p:nvGraphicFramePr>
        <p:xfrm>
          <a:off x="5935863" y="996311"/>
          <a:ext cx="3000000" cy="3000000"/>
        </p:xfrm>
        <a:graphic>
          <a:graphicData uri="http://schemas.openxmlformats.org/drawingml/2006/table">
            <a:tbl>
              <a:tblPr>
                <a:noFill/>
                <a:tableStyleId>{8712002E-27DE-4B58-A903-49C146377844}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65" name="Google Shape;4865;p75"/>
          <p:cNvGraphicFramePr/>
          <p:nvPr/>
        </p:nvGraphicFramePr>
        <p:xfrm>
          <a:off x="3342575" y="2130461"/>
          <a:ext cx="3000000" cy="3000000"/>
        </p:xfrm>
        <a:graphic>
          <a:graphicData uri="http://schemas.openxmlformats.org/drawingml/2006/table">
            <a:tbl>
              <a:tblPr>
                <a:noFill/>
                <a:tableStyleId>{8712002E-27DE-4B58-A903-49C146377844}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66" name="Google Shape;4866;p75"/>
          <p:cNvGrpSpPr/>
          <p:nvPr/>
        </p:nvGrpSpPr>
        <p:grpSpPr>
          <a:xfrm>
            <a:off x="4086505" y="2517104"/>
            <a:ext cx="1517436" cy="74460"/>
            <a:chOff x="3980086" y="2804397"/>
            <a:chExt cx="1227600" cy="66900"/>
          </a:xfrm>
        </p:grpSpPr>
        <p:sp>
          <p:nvSpPr>
            <p:cNvPr id="4867" name="Google Shape;4867;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75"/>
          <p:cNvGrpSpPr/>
          <p:nvPr/>
        </p:nvGrpSpPr>
        <p:grpSpPr>
          <a:xfrm>
            <a:off x="4711569" y="2809692"/>
            <a:ext cx="892956" cy="74460"/>
            <a:chOff x="3980086" y="2804397"/>
            <a:chExt cx="1227600" cy="66900"/>
          </a:xfrm>
        </p:grpSpPr>
        <p:sp>
          <p:nvSpPr>
            <p:cNvPr id="4870" name="Google Shape;4870;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75"/>
          <p:cNvGrpSpPr/>
          <p:nvPr/>
        </p:nvGrpSpPr>
        <p:grpSpPr>
          <a:xfrm>
            <a:off x="3344661" y="3168575"/>
            <a:ext cx="2363244" cy="1005943"/>
            <a:chOff x="3358415" y="3361302"/>
            <a:chExt cx="2363244" cy="1024695"/>
          </a:xfrm>
        </p:grpSpPr>
        <p:grpSp>
          <p:nvGrpSpPr>
            <p:cNvPr id="4873" name="Google Shape;4873;p75"/>
            <p:cNvGrpSpPr/>
            <p:nvPr/>
          </p:nvGrpSpPr>
          <p:grpSpPr>
            <a:xfrm>
              <a:off x="3358415" y="3361302"/>
              <a:ext cx="441300" cy="1024695"/>
              <a:chOff x="3358415" y="3361302"/>
              <a:chExt cx="441300" cy="1024695"/>
            </a:xfrm>
          </p:grpSpPr>
          <p:sp>
            <p:nvSpPr>
              <p:cNvPr id="4874" name="Google Shape;4874;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75"/>
            <p:cNvGrpSpPr/>
            <p:nvPr/>
          </p:nvGrpSpPr>
          <p:grpSpPr>
            <a:xfrm>
              <a:off x="3838901" y="3361302"/>
              <a:ext cx="441300" cy="1024695"/>
              <a:chOff x="3838901" y="3361302"/>
              <a:chExt cx="441300" cy="1024695"/>
            </a:xfrm>
          </p:grpSpPr>
          <p:sp>
            <p:nvSpPr>
              <p:cNvPr id="4881" name="Google Shape;4881;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5"/>
            <p:cNvGrpSpPr/>
            <p:nvPr/>
          </p:nvGrpSpPr>
          <p:grpSpPr>
            <a:xfrm>
              <a:off x="4319387" y="3361302"/>
              <a:ext cx="441300" cy="1024695"/>
              <a:chOff x="4319387" y="3361302"/>
              <a:chExt cx="441300" cy="1024695"/>
            </a:xfrm>
          </p:grpSpPr>
          <p:sp>
            <p:nvSpPr>
              <p:cNvPr id="4888" name="Google Shape;4888;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5"/>
            <p:cNvGrpSpPr/>
            <p:nvPr/>
          </p:nvGrpSpPr>
          <p:grpSpPr>
            <a:xfrm>
              <a:off x="4799873" y="3361302"/>
              <a:ext cx="441300" cy="1024695"/>
              <a:chOff x="4799873" y="3361302"/>
              <a:chExt cx="441300" cy="1024695"/>
            </a:xfrm>
          </p:grpSpPr>
          <p:sp>
            <p:nvSpPr>
              <p:cNvPr id="4895" name="Google Shape;4895;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75"/>
            <p:cNvGrpSpPr/>
            <p:nvPr/>
          </p:nvGrpSpPr>
          <p:grpSpPr>
            <a:xfrm>
              <a:off x="5280360" y="3361302"/>
              <a:ext cx="441300" cy="1024695"/>
              <a:chOff x="5280360" y="3361302"/>
              <a:chExt cx="441300" cy="1024695"/>
            </a:xfrm>
          </p:grpSpPr>
          <p:sp>
            <p:nvSpPr>
              <p:cNvPr id="4902" name="Google Shape;4902;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08" name="Google Shape;4908;p75"/>
          <p:cNvGraphicFramePr/>
          <p:nvPr/>
        </p:nvGraphicFramePr>
        <p:xfrm>
          <a:off x="711088" y="2130461"/>
          <a:ext cx="3000000" cy="3000000"/>
        </p:xfrm>
        <a:graphic>
          <a:graphicData uri="http://schemas.openxmlformats.org/drawingml/2006/table">
            <a:tbl>
              <a:tblPr>
                <a:noFill/>
                <a:tableStyleId>{8712002E-27DE-4B58-A903-49C146377844}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09" name="Google Shape;4909;p75"/>
          <p:cNvGrpSpPr/>
          <p:nvPr/>
        </p:nvGrpSpPr>
        <p:grpSpPr>
          <a:xfrm>
            <a:off x="712613" y="3180186"/>
            <a:ext cx="2403614" cy="1005900"/>
            <a:chOff x="726450" y="3372825"/>
            <a:chExt cx="2403614" cy="1005900"/>
          </a:xfrm>
        </p:grpSpPr>
        <p:grpSp>
          <p:nvGrpSpPr>
            <p:cNvPr id="4910" name="Google Shape;4910;p75"/>
            <p:cNvGrpSpPr/>
            <p:nvPr/>
          </p:nvGrpSpPr>
          <p:grpSpPr>
            <a:xfrm>
              <a:off x="726450" y="3696000"/>
              <a:ext cx="2403614" cy="500898"/>
              <a:chOff x="726450" y="3696000"/>
              <a:chExt cx="2403614" cy="500898"/>
            </a:xfrm>
          </p:grpSpPr>
          <p:sp>
            <p:nvSpPr>
              <p:cNvPr id="4911" name="Google Shape;4911;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2" name="Google Shape;4912;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13" name="Google Shape;4913;p75"/>
            <p:cNvGrpSpPr/>
            <p:nvPr/>
          </p:nvGrpSpPr>
          <p:grpSpPr>
            <a:xfrm>
              <a:off x="1348050" y="3372825"/>
              <a:ext cx="1720425" cy="1005900"/>
              <a:chOff x="1348050" y="3372825"/>
              <a:chExt cx="1720425" cy="1005900"/>
            </a:xfrm>
          </p:grpSpPr>
          <p:sp>
            <p:nvSpPr>
              <p:cNvPr id="4914" name="Google Shape;4914;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5" name="Google Shape;4915;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6" name="Google Shape;4916;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7" name="Google Shape;4917;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18" name="Google Shape;4918;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19" name="Google Shape;4919;p75"/>
            <p:cNvGrpSpPr/>
            <p:nvPr/>
          </p:nvGrpSpPr>
          <p:grpSpPr>
            <a:xfrm>
              <a:off x="1455707" y="3731058"/>
              <a:ext cx="1491150" cy="417657"/>
              <a:chOff x="1455707" y="3731058"/>
              <a:chExt cx="1491150" cy="417657"/>
            </a:xfrm>
          </p:grpSpPr>
          <p:grpSp>
            <p:nvGrpSpPr>
              <p:cNvPr id="4920" name="Google Shape;4920;p75"/>
              <p:cNvGrpSpPr/>
              <p:nvPr/>
            </p:nvGrpSpPr>
            <p:grpSpPr>
              <a:xfrm>
                <a:off x="1472938" y="3745828"/>
                <a:ext cx="72126" cy="53788"/>
                <a:chOff x="1472938" y="3745828"/>
                <a:chExt cx="72126" cy="53788"/>
              </a:xfrm>
            </p:grpSpPr>
            <p:sp>
              <p:nvSpPr>
                <p:cNvPr id="4921" name="Google Shape;4921;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5"/>
              <p:cNvGrpSpPr/>
              <p:nvPr/>
            </p:nvGrpSpPr>
            <p:grpSpPr>
              <a:xfrm>
                <a:off x="1819181" y="4089633"/>
                <a:ext cx="72126" cy="53788"/>
                <a:chOff x="1819181" y="4089633"/>
                <a:chExt cx="72126" cy="53788"/>
              </a:xfrm>
            </p:grpSpPr>
            <p:sp>
              <p:nvSpPr>
                <p:cNvPr id="4924" name="Google Shape;4924;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75"/>
              <p:cNvGrpSpPr/>
              <p:nvPr/>
            </p:nvGrpSpPr>
            <p:grpSpPr>
              <a:xfrm>
                <a:off x="1455707" y="4084171"/>
                <a:ext cx="64321" cy="64544"/>
                <a:chOff x="1455707" y="4084171"/>
                <a:chExt cx="64321" cy="64544"/>
              </a:xfrm>
            </p:grpSpPr>
            <p:sp>
              <p:nvSpPr>
                <p:cNvPr id="4927" name="Google Shape;4927;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75"/>
              <p:cNvGrpSpPr/>
              <p:nvPr/>
            </p:nvGrpSpPr>
            <p:grpSpPr>
              <a:xfrm>
                <a:off x="1818610" y="3731058"/>
                <a:ext cx="64321" cy="64544"/>
                <a:chOff x="1818610" y="3731058"/>
                <a:chExt cx="64321" cy="64544"/>
              </a:xfrm>
            </p:grpSpPr>
            <p:sp>
              <p:nvSpPr>
                <p:cNvPr id="4930" name="Google Shape;4930;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75"/>
              <p:cNvGrpSpPr/>
              <p:nvPr/>
            </p:nvGrpSpPr>
            <p:grpSpPr>
              <a:xfrm>
                <a:off x="2172491" y="4089633"/>
                <a:ext cx="72126" cy="53788"/>
                <a:chOff x="2172491" y="4089633"/>
                <a:chExt cx="72126" cy="53788"/>
              </a:xfrm>
            </p:grpSpPr>
            <p:sp>
              <p:nvSpPr>
                <p:cNvPr id="4933" name="Google Shape;4933;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75"/>
              <p:cNvGrpSpPr/>
              <p:nvPr/>
            </p:nvGrpSpPr>
            <p:grpSpPr>
              <a:xfrm>
                <a:off x="2171920" y="3731058"/>
                <a:ext cx="64321" cy="64544"/>
                <a:chOff x="2171920" y="3731058"/>
                <a:chExt cx="64321" cy="64544"/>
              </a:xfrm>
            </p:grpSpPr>
            <p:sp>
              <p:nvSpPr>
                <p:cNvPr id="4936" name="Google Shape;4936;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75"/>
              <p:cNvGrpSpPr/>
              <p:nvPr/>
            </p:nvGrpSpPr>
            <p:grpSpPr>
              <a:xfrm>
                <a:off x="2874730" y="3745828"/>
                <a:ext cx="72126" cy="53788"/>
                <a:chOff x="2874730" y="3745828"/>
                <a:chExt cx="72126" cy="53788"/>
              </a:xfrm>
            </p:grpSpPr>
            <p:sp>
              <p:nvSpPr>
                <p:cNvPr id="4939" name="Google Shape;4939;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5"/>
              <p:cNvGrpSpPr/>
              <p:nvPr/>
            </p:nvGrpSpPr>
            <p:grpSpPr>
              <a:xfrm>
                <a:off x="2878589" y="4081481"/>
                <a:ext cx="64321" cy="64544"/>
                <a:chOff x="2878589" y="4081481"/>
                <a:chExt cx="64321" cy="64544"/>
              </a:xfrm>
            </p:grpSpPr>
            <p:sp>
              <p:nvSpPr>
                <p:cNvPr id="4942" name="Google Shape;4942;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5"/>
              <p:cNvGrpSpPr/>
              <p:nvPr/>
            </p:nvGrpSpPr>
            <p:grpSpPr>
              <a:xfrm>
                <a:off x="2525796" y="4089633"/>
                <a:ext cx="72126" cy="53788"/>
                <a:chOff x="2525796" y="4089633"/>
                <a:chExt cx="72126" cy="53788"/>
              </a:xfrm>
            </p:grpSpPr>
            <p:sp>
              <p:nvSpPr>
                <p:cNvPr id="4945" name="Google Shape;4945;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5"/>
              <p:cNvGrpSpPr/>
              <p:nvPr/>
            </p:nvGrpSpPr>
            <p:grpSpPr>
              <a:xfrm>
                <a:off x="2525225" y="3731058"/>
                <a:ext cx="64321" cy="64544"/>
                <a:chOff x="2525225" y="3731058"/>
                <a:chExt cx="64321" cy="64544"/>
              </a:xfrm>
            </p:grpSpPr>
            <p:sp>
              <p:nvSpPr>
                <p:cNvPr id="4948" name="Google Shape;4948;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grpSp>
        <p:nvGrpSpPr>
          <p:cNvPr id="4954" name="Google Shape;4954;p76"/>
          <p:cNvGrpSpPr/>
          <p:nvPr/>
        </p:nvGrpSpPr>
        <p:grpSpPr>
          <a:xfrm>
            <a:off x="5780153" y="1859606"/>
            <a:ext cx="671400" cy="674856"/>
            <a:chOff x="5780148" y="1859605"/>
            <a:chExt cx="671400" cy="674856"/>
          </a:xfrm>
        </p:grpSpPr>
        <p:sp>
          <p:nvSpPr>
            <p:cNvPr id="4955" name="Google Shape;4955;p7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6"/>
          <p:cNvGrpSpPr/>
          <p:nvPr/>
        </p:nvGrpSpPr>
        <p:grpSpPr>
          <a:xfrm>
            <a:off x="716996" y="971307"/>
            <a:ext cx="845921" cy="690752"/>
            <a:chOff x="732428" y="1198513"/>
            <a:chExt cx="845921" cy="690752"/>
          </a:xfrm>
        </p:grpSpPr>
        <p:grpSp>
          <p:nvGrpSpPr>
            <p:cNvPr id="4960" name="Google Shape;4960;p76"/>
            <p:cNvGrpSpPr/>
            <p:nvPr/>
          </p:nvGrpSpPr>
          <p:grpSpPr>
            <a:xfrm>
              <a:off x="823030" y="1198513"/>
              <a:ext cx="755319" cy="690752"/>
              <a:chOff x="823030" y="1198513"/>
              <a:chExt cx="755319" cy="690752"/>
            </a:xfrm>
          </p:grpSpPr>
          <p:sp>
            <p:nvSpPr>
              <p:cNvPr id="4961" name="Google Shape;4961;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76"/>
            <p:cNvGrpSpPr/>
            <p:nvPr/>
          </p:nvGrpSpPr>
          <p:grpSpPr>
            <a:xfrm>
              <a:off x="732428" y="1239937"/>
              <a:ext cx="739912" cy="607886"/>
              <a:chOff x="732428" y="1239937"/>
              <a:chExt cx="739912" cy="607886"/>
            </a:xfrm>
          </p:grpSpPr>
          <p:sp>
            <p:nvSpPr>
              <p:cNvPr id="4964" name="Google Shape;4964;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76"/>
            <p:cNvGrpSpPr/>
            <p:nvPr/>
          </p:nvGrpSpPr>
          <p:grpSpPr>
            <a:xfrm>
              <a:off x="732428" y="1277018"/>
              <a:ext cx="702832" cy="533758"/>
              <a:chOff x="732428" y="1277018"/>
              <a:chExt cx="702832" cy="533758"/>
            </a:xfrm>
          </p:grpSpPr>
          <p:sp>
            <p:nvSpPr>
              <p:cNvPr id="4967" name="Google Shape;4967;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76"/>
            <p:cNvGrpSpPr/>
            <p:nvPr/>
          </p:nvGrpSpPr>
          <p:grpSpPr>
            <a:xfrm>
              <a:off x="931170" y="1306653"/>
              <a:ext cx="647179" cy="474455"/>
              <a:chOff x="931170" y="1306653"/>
              <a:chExt cx="647179" cy="474455"/>
            </a:xfrm>
          </p:grpSpPr>
          <p:sp>
            <p:nvSpPr>
              <p:cNvPr id="4970" name="Google Shape;4970;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2" name="Google Shape;4972;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6"/>
          <p:cNvGrpSpPr/>
          <p:nvPr/>
        </p:nvGrpSpPr>
        <p:grpSpPr>
          <a:xfrm>
            <a:off x="3948605" y="971313"/>
            <a:ext cx="634656" cy="699982"/>
            <a:chOff x="5985650" y="2860025"/>
            <a:chExt cx="1396075" cy="1539775"/>
          </a:xfrm>
        </p:grpSpPr>
        <p:sp>
          <p:nvSpPr>
            <p:cNvPr id="4974" name="Google Shape;4974;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6"/>
          <p:cNvGrpSpPr/>
          <p:nvPr/>
        </p:nvGrpSpPr>
        <p:grpSpPr>
          <a:xfrm>
            <a:off x="4704254" y="971307"/>
            <a:ext cx="725845" cy="699975"/>
            <a:chOff x="4249973" y="1201875"/>
            <a:chExt cx="1958568" cy="1888762"/>
          </a:xfrm>
        </p:grpSpPr>
        <p:sp>
          <p:nvSpPr>
            <p:cNvPr id="5007" name="Google Shape;5007;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76"/>
            <p:cNvGrpSpPr/>
            <p:nvPr/>
          </p:nvGrpSpPr>
          <p:grpSpPr>
            <a:xfrm>
              <a:off x="5853086" y="1789142"/>
              <a:ext cx="355454" cy="1048099"/>
              <a:chOff x="5576108" y="2016725"/>
              <a:chExt cx="565200" cy="1666560"/>
            </a:xfrm>
          </p:grpSpPr>
          <p:sp>
            <p:nvSpPr>
              <p:cNvPr id="5009" name="Google Shape;5009;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0" name="Google Shape;5010;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76"/>
            <p:cNvGrpSpPr/>
            <p:nvPr/>
          </p:nvGrpSpPr>
          <p:grpSpPr>
            <a:xfrm>
              <a:off x="4869455" y="2691676"/>
              <a:ext cx="1013897" cy="398961"/>
              <a:chOff x="4012057" y="3451825"/>
              <a:chExt cx="1612175" cy="634379"/>
            </a:xfrm>
          </p:grpSpPr>
          <p:sp>
            <p:nvSpPr>
              <p:cNvPr id="5012" name="Google Shape;5012;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3" name="Google Shape;5013;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6"/>
            <p:cNvGrpSpPr/>
            <p:nvPr/>
          </p:nvGrpSpPr>
          <p:grpSpPr>
            <a:xfrm>
              <a:off x="4276937" y="2155961"/>
              <a:ext cx="651965" cy="891358"/>
              <a:chOff x="3069908" y="2599997"/>
              <a:chExt cx="1036675" cy="1417328"/>
            </a:xfrm>
          </p:grpSpPr>
          <p:sp>
            <p:nvSpPr>
              <p:cNvPr id="5015" name="Google Shape;5015;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6" name="Google Shape;5016;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76"/>
            <p:cNvGrpSpPr/>
            <p:nvPr/>
          </p:nvGrpSpPr>
          <p:grpSpPr>
            <a:xfrm>
              <a:off x="5054918" y="1201875"/>
              <a:ext cx="999548" cy="602711"/>
              <a:chOff x="4306958" y="1082925"/>
              <a:chExt cx="1589359" cy="958358"/>
            </a:xfrm>
          </p:grpSpPr>
          <p:sp>
            <p:nvSpPr>
              <p:cNvPr id="5018" name="Google Shape;5018;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19" name="Google Shape;5019;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76"/>
            <p:cNvGrpSpPr/>
            <p:nvPr/>
          </p:nvGrpSpPr>
          <p:grpSpPr>
            <a:xfrm>
              <a:off x="4249973" y="1303451"/>
              <a:ext cx="799317" cy="841334"/>
              <a:chOff x="3027033" y="1244439"/>
              <a:chExt cx="1270977" cy="1337786"/>
            </a:xfrm>
          </p:grpSpPr>
          <p:sp>
            <p:nvSpPr>
              <p:cNvPr id="5021" name="Google Shape;5021;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22" name="Google Shape;5022;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3" name="Google Shape;5023;p76"/>
          <p:cNvGrpSpPr/>
          <p:nvPr/>
        </p:nvGrpSpPr>
        <p:grpSpPr>
          <a:xfrm>
            <a:off x="4057119" y="1858087"/>
            <a:ext cx="750769" cy="683784"/>
            <a:chOff x="4204684" y="2104422"/>
            <a:chExt cx="699822" cy="637382"/>
          </a:xfrm>
        </p:grpSpPr>
        <p:grpSp>
          <p:nvGrpSpPr>
            <p:cNvPr id="5024" name="Google Shape;5024;p76"/>
            <p:cNvGrpSpPr/>
            <p:nvPr/>
          </p:nvGrpSpPr>
          <p:grpSpPr>
            <a:xfrm>
              <a:off x="4204684" y="2430067"/>
              <a:ext cx="342957" cy="311738"/>
              <a:chOff x="4204684" y="2430067"/>
              <a:chExt cx="342957" cy="311738"/>
            </a:xfrm>
          </p:grpSpPr>
          <p:sp>
            <p:nvSpPr>
              <p:cNvPr id="5025" name="Google Shape;5025;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6"/>
            <p:cNvGrpSpPr/>
            <p:nvPr/>
          </p:nvGrpSpPr>
          <p:grpSpPr>
            <a:xfrm>
              <a:off x="4561586" y="2430067"/>
              <a:ext cx="342920" cy="311738"/>
              <a:chOff x="4561586" y="2430067"/>
              <a:chExt cx="342920" cy="311738"/>
            </a:xfrm>
          </p:grpSpPr>
          <p:sp>
            <p:nvSpPr>
              <p:cNvPr id="5028" name="Google Shape;5028;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76"/>
            <p:cNvGrpSpPr/>
            <p:nvPr/>
          </p:nvGrpSpPr>
          <p:grpSpPr>
            <a:xfrm>
              <a:off x="4561586" y="2104422"/>
              <a:ext cx="342920" cy="311738"/>
              <a:chOff x="4561586" y="2104422"/>
              <a:chExt cx="342920" cy="311738"/>
            </a:xfrm>
          </p:grpSpPr>
          <p:sp>
            <p:nvSpPr>
              <p:cNvPr id="5031" name="Google Shape;5031;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6"/>
            <p:cNvGrpSpPr/>
            <p:nvPr/>
          </p:nvGrpSpPr>
          <p:grpSpPr>
            <a:xfrm>
              <a:off x="4204684" y="2104422"/>
              <a:ext cx="342957" cy="311664"/>
              <a:chOff x="4204684" y="2104422"/>
              <a:chExt cx="342957" cy="311664"/>
            </a:xfrm>
          </p:grpSpPr>
          <p:sp>
            <p:nvSpPr>
              <p:cNvPr id="5034" name="Google Shape;5034;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6" name="Google Shape;5036;p76"/>
          <p:cNvGrpSpPr/>
          <p:nvPr/>
        </p:nvGrpSpPr>
        <p:grpSpPr>
          <a:xfrm>
            <a:off x="5521552" y="971301"/>
            <a:ext cx="660591" cy="688867"/>
            <a:chOff x="5830645" y="1267368"/>
            <a:chExt cx="530340" cy="553040"/>
          </a:xfrm>
        </p:grpSpPr>
        <p:sp>
          <p:nvSpPr>
            <p:cNvPr id="5037" name="Google Shape;5037;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76"/>
            <p:cNvGrpSpPr/>
            <p:nvPr/>
          </p:nvGrpSpPr>
          <p:grpSpPr>
            <a:xfrm>
              <a:off x="5830645" y="1267368"/>
              <a:ext cx="259743" cy="269909"/>
              <a:chOff x="5830645" y="1267368"/>
              <a:chExt cx="259743" cy="269909"/>
            </a:xfrm>
          </p:grpSpPr>
          <p:sp>
            <p:nvSpPr>
              <p:cNvPr id="5039" name="Google Shape;5039;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6"/>
            <p:cNvGrpSpPr/>
            <p:nvPr/>
          </p:nvGrpSpPr>
          <p:grpSpPr>
            <a:xfrm>
              <a:off x="6101293" y="1267368"/>
              <a:ext cx="259692" cy="269909"/>
              <a:chOff x="6101293" y="1267368"/>
              <a:chExt cx="259692" cy="269909"/>
            </a:xfrm>
          </p:grpSpPr>
          <p:sp>
            <p:nvSpPr>
              <p:cNvPr id="5042" name="Google Shape;5042;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6"/>
            <p:cNvGrpSpPr/>
            <p:nvPr/>
          </p:nvGrpSpPr>
          <p:grpSpPr>
            <a:xfrm>
              <a:off x="5830645" y="1550500"/>
              <a:ext cx="259692" cy="269909"/>
              <a:chOff x="5830645" y="1550500"/>
              <a:chExt cx="259692" cy="269909"/>
            </a:xfrm>
          </p:grpSpPr>
          <p:sp>
            <p:nvSpPr>
              <p:cNvPr id="5045" name="Google Shape;5045;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6"/>
            <p:cNvGrpSpPr/>
            <p:nvPr/>
          </p:nvGrpSpPr>
          <p:grpSpPr>
            <a:xfrm>
              <a:off x="6101293" y="1550500"/>
              <a:ext cx="259692" cy="269909"/>
              <a:chOff x="6101293" y="1550500"/>
              <a:chExt cx="259692" cy="269909"/>
            </a:xfrm>
          </p:grpSpPr>
          <p:sp>
            <p:nvSpPr>
              <p:cNvPr id="5048" name="Google Shape;5048;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0" name="Google Shape;5050;p76"/>
          <p:cNvGrpSpPr/>
          <p:nvPr/>
        </p:nvGrpSpPr>
        <p:grpSpPr>
          <a:xfrm>
            <a:off x="723705" y="1861761"/>
            <a:ext cx="697154" cy="679574"/>
            <a:chOff x="2679875" y="2361475"/>
            <a:chExt cx="780425" cy="760575"/>
          </a:xfrm>
        </p:grpSpPr>
        <p:sp>
          <p:nvSpPr>
            <p:cNvPr id="5051" name="Google Shape;5051;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6"/>
          <p:cNvGrpSpPr/>
          <p:nvPr/>
        </p:nvGrpSpPr>
        <p:grpSpPr>
          <a:xfrm>
            <a:off x="3122864" y="971353"/>
            <a:ext cx="735829" cy="684547"/>
            <a:chOff x="3351965" y="1148808"/>
            <a:chExt cx="750770" cy="698375"/>
          </a:xfrm>
        </p:grpSpPr>
        <p:grpSp>
          <p:nvGrpSpPr>
            <p:cNvPr id="5058" name="Google Shape;5058;p76"/>
            <p:cNvGrpSpPr/>
            <p:nvPr/>
          </p:nvGrpSpPr>
          <p:grpSpPr>
            <a:xfrm>
              <a:off x="3586796" y="1148808"/>
              <a:ext cx="294857" cy="286830"/>
              <a:chOff x="3750225" y="1774000"/>
              <a:chExt cx="149575" cy="145525"/>
            </a:xfrm>
          </p:grpSpPr>
          <p:sp>
            <p:nvSpPr>
              <p:cNvPr id="5059" name="Google Shape;5059;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76"/>
            <p:cNvGrpSpPr/>
            <p:nvPr/>
          </p:nvGrpSpPr>
          <p:grpSpPr>
            <a:xfrm>
              <a:off x="3779245" y="1375768"/>
              <a:ext cx="323490" cy="286978"/>
              <a:chOff x="3847850" y="1889150"/>
              <a:chExt cx="164100" cy="145600"/>
            </a:xfrm>
          </p:grpSpPr>
          <p:sp>
            <p:nvSpPr>
              <p:cNvPr id="5062" name="Google Shape;5062;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6"/>
            <p:cNvGrpSpPr/>
            <p:nvPr/>
          </p:nvGrpSpPr>
          <p:grpSpPr>
            <a:xfrm>
              <a:off x="3351965" y="1330435"/>
              <a:ext cx="295449" cy="285401"/>
              <a:chOff x="3631100" y="1866150"/>
              <a:chExt cx="149875" cy="144800"/>
            </a:xfrm>
          </p:grpSpPr>
          <p:sp>
            <p:nvSpPr>
              <p:cNvPr id="5065" name="Google Shape;5065;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6"/>
            <p:cNvGrpSpPr/>
            <p:nvPr/>
          </p:nvGrpSpPr>
          <p:grpSpPr>
            <a:xfrm>
              <a:off x="3548208" y="1560352"/>
              <a:ext cx="294808" cy="286830"/>
              <a:chOff x="3730650" y="1982800"/>
              <a:chExt cx="149550" cy="145525"/>
            </a:xfrm>
          </p:grpSpPr>
          <p:sp>
            <p:nvSpPr>
              <p:cNvPr id="5068" name="Google Shape;5068;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76"/>
          <p:cNvGrpSpPr/>
          <p:nvPr/>
        </p:nvGrpSpPr>
        <p:grpSpPr>
          <a:xfrm>
            <a:off x="7624517" y="971307"/>
            <a:ext cx="804565" cy="677795"/>
            <a:chOff x="7636443" y="1204988"/>
            <a:chExt cx="804565" cy="677795"/>
          </a:xfrm>
        </p:grpSpPr>
        <p:grpSp>
          <p:nvGrpSpPr>
            <p:cNvPr id="5071" name="Google Shape;5071;p76"/>
            <p:cNvGrpSpPr/>
            <p:nvPr/>
          </p:nvGrpSpPr>
          <p:grpSpPr>
            <a:xfrm>
              <a:off x="7636443" y="1509705"/>
              <a:ext cx="804565" cy="373078"/>
              <a:chOff x="7636443" y="1509705"/>
              <a:chExt cx="804565" cy="373078"/>
            </a:xfrm>
          </p:grpSpPr>
          <p:sp>
            <p:nvSpPr>
              <p:cNvPr id="5072" name="Google Shape;5072;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6"/>
            <p:cNvGrpSpPr/>
            <p:nvPr/>
          </p:nvGrpSpPr>
          <p:grpSpPr>
            <a:xfrm>
              <a:off x="7636443" y="1408133"/>
              <a:ext cx="804565" cy="373078"/>
              <a:chOff x="7636443" y="1408133"/>
              <a:chExt cx="804565" cy="373078"/>
            </a:xfrm>
          </p:grpSpPr>
          <p:sp>
            <p:nvSpPr>
              <p:cNvPr id="5075" name="Google Shape;5075;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6"/>
            <p:cNvGrpSpPr/>
            <p:nvPr/>
          </p:nvGrpSpPr>
          <p:grpSpPr>
            <a:xfrm>
              <a:off x="7636443" y="1306560"/>
              <a:ext cx="804565" cy="373078"/>
              <a:chOff x="7636443" y="1306560"/>
              <a:chExt cx="804565" cy="373078"/>
            </a:xfrm>
          </p:grpSpPr>
          <p:sp>
            <p:nvSpPr>
              <p:cNvPr id="5078" name="Google Shape;5078;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76"/>
            <p:cNvGrpSpPr/>
            <p:nvPr/>
          </p:nvGrpSpPr>
          <p:grpSpPr>
            <a:xfrm>
              <a:off x="7636443" y="1204988"/>
              <a:ext cx="804565" cy="373078"/>
              <a:chOff x="7636443" y="1204988"/>
              <a:chExt cx="804565" cy="373078"/>
            </a:xfrm>
          </p:grpSpPr>
          <p:sp>
            <p:nvSpPr>
              <p:cNvPr id="5081" name="Google Shape;5081;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76"/>
          <p:cNvGrpSpPr/>
          <p:nvPr/>
        </p:nvGrpSpPr>
        <p:grpSpPr>
          <a:xfrm>
            <a:off x="4963363" y="1878721"/>
            <a:ext cx="661339" cy="661188"/>
            <a:chOff x="3990000" y="975400"/>
            <a:chExt cx="3934200" cy="3933300"/>
          </a:xfrm>
        </p:grpSpPr>
        <p:sp>
          <p:nvSpPr>
            <p:cNvPr id="5084" name="Google Shape;5084;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76"/>
          <p:cNvGrpSpPr/>
          <p:nvPr/>
        </p:nvGrpSpPr>
        <p:grpSpPr>
          <a:xfrm>
            <a:off x="6607011" y="1857359"/>
            <a:ext cx="868881" cy="684241"/>
            <a:chOff x="6598259" y="2078634"/>
            <a:chExt cx="868881" cy="684241"/>
          </a:xfrm>
        </p:grpSpPr>
        <p:sp>
          <p:nvSpPr>
            <p:cNvPr id="5089" name="Google Shape;5089;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5" name="Google Shape;5095;p76"/>
            <p:cNvGrpSpPr/>
            <p:nvPr/>
          </p:nvGrpSpPr>
          <p:grpSpPr>
            <a:xfrm>
              <a:off x="6808175" y="2078634"/>
              <a:ext cx="452229" cy="684241"/>
              <a:chOff x="6808175" y="2078634"/>
              <a:chExt cx="452229" cy="684241"/>
            </a:xfrm>
          </p:grpSpPr>
          <p:sp>
            <p:nvSpPr>
              <p:cNvPr id="5096" name="Google Shape;5096;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2" name="Google Shape;5102;p76"/>
              <p:cNvGrpSpPr/>
              <p:nvPr/>
            </p:nvGrpSpPr>
            <p:grpSpPr>
              <a:xfrm>
                <a:off x="6821586" y="2078634"/>
                <a:ext cx="426871" cy="684241"/>
                <a:chOff x="6821586" y="2078634"/>
                <a:chExt cx="426871" cy="684241"/>
              </a:xfrm>
            </p:grpSpPr>
            <p:grpSp>
              <p:nvGrpSpPr>
                <p:cNvPr id="5103" name="Google Shape;5103;p76"/>
                <p:cNvGrpSpPr/>
                <p:nvPr/>
              </p:nvGrpSpPr>
              <p:grpSpPr>
                <a:xfrm>
                  <a:off x="6821586" y="2078634"/>
                  <a:ext cx="426871" cy="684241"/>
                  <a:chOff x="6821586" y="2078634"/>
                  <a:chExt cx="426871" cy="684241"/>
                </a:xfrm>
              </p:grpSpPr>
              <p:sp>
                <p:nvSpPr>
                  <p:cNvPr id="5104" name="Google Shape;5104;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29" name="Google Shape;5129;p76"/>
          <p:cNvGrpSpPr/>
          <p:nvPr/>
        </p:nvGrpSpPr>
        <p:grpSpPr>
          <a:xfrm>
            <a:off x="716994" y="3531369"/>
            <a:ext cx="1340789" cy="640830"/>
            <a:chOff x="238125" y="1151100"/>
            <a:chExt cx="7139450" cy="3412300"/>
          </a:xfrm>
        </p:grpSpPr>
        <p:sp>
          <p:nvSpPr>
            <p:cNvPr id="5130" name="Google Shape;5130;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6"/>
          <p:cNvGrpSpPr/>
          <p:nvPr/>
        </p:nvGrpSpPr>
        <p:grpSpPr>
          <a:xfrm>
            <a:off x="5584217" y="2734650"/>
            <a:ext cx="985357" cy="585764"/>
            <a:chOff x="5145061" y="2881789"/>
            <a:chExt cx="1107641" cy="658458"/>
          </a:xfrm>
        </p:grpSpPr>
        <p:grpSp>
          <p:nvGrpSpPr>
            <p:cNvPr id="5143" name="Google Shape;5143;p76"/>
            <p:cNvGrpSpPr/>
            <p:nvPr/>
          </p:nvGrpSpPr>
          <p:grpSpPr>
            <a:xfrm>
              <a:off x="5722989" y="3244587"/>
              <a:ext cx="529713" cy="295659"/>
              <a:chOff x="5722989" y="3244587"/>
              <a:chExt cx="529713" cy="295659"/>
            </a:xfrm>
          </p:grpSpPr>
          <p:sp>
            <p:nvSpPr>
              <p:cNvPr id="5144" name="Google Shape;5144;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45" name="Google Shape;5145;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46" name="Google Shape;5146;p76"/>
            <p:cNvGrpSpPr/>
            <p:nvPr/>
          </p:nvGrpSpPr>
          <p:grpSpPr>
            <a:xfrm>
              <a:off x="5145061" y="3244587"/>
              <a:ext cx="536807" cy="295659"/>
              <a:chOff x="5145061" y="3244587"/>
              <a:chExt cx="536807" cy="295659"/>
            </a:xfrm>
          </p:grpSpPr>
          <p:sp>
            <p:nvSpPr>
              <p:cNvPr id="5147" name="Google Shape;5147;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48" name="Google Shape;5148;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49" name="Google Shape;5149;p76"/>
            <p:cNvGrpSpPr/>
            <p:nvPr/>
          </p:nvGrpSpPr>
          <p:grpSpPr>
            <a:xfrm>
              <a:off x="5341327" y="2898245"/>
              <a:ext cx="532309" cy="614891"/>
              <a:chOff x="5341327" y="2898245"/>
              <a:chExt cx="532309" cy="614891"/>
            </a:xfrm>
          </p:grpSpPr>
          <p:sp>
            <p:nvSpPr>
              <p:cNvPr id="5150" name="Google Shape;5150;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51" name="Google Shape;5151;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52" name="Google Shape;5152;p76"/>
            <p:cNvGrpSpPr/>
            <p:nvPr/>
          </p:nvGrpSpPr>
          <p:grpSpPr>
            <a:xfrm>
              <a:off x="5532290" y="2881789"/>
              <a:ext cx="620516" cy="305456"/>
              <a:chOff x="5532290" y="2881789"/>
              <a:chExt cx="620516" cy="305456"/>
            </a:xfrm>
          </p:grpSpPr>
          <p:sp>
            <p:nvSpPr>
              <p:cNvPr id="5153" name="Google Shape;5153;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54" name="Google Shape;5154;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55" name="Google Shape;5155;p76"/>
          <p:cNvGrpSpPr/>
          <p:nvPr/>
        </p:nvGrpSpPr>
        <p:grpSpPr>
          <a:xfrm>
            <a:off x="8163140" y="3526708"/>
            <a:ext cx="269068" cy="645491"/>
            <a:chOff x="7026852" y="3311869"/>
            <a:chExt cx="434331" cy="1041954"/>
          </a:xfrm>
        </p:grpSpPr>
        <p:sp>
          <p:nvSpPr>
            <p:cNvPr id="5156" name="Google Shape;5156;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76"/>
          <p:cNvGrpSpPr/>
          <p:nvPr/>
        </p:nvGrpSpPr>
        <p:grpSpPr>
          <a:xfrm>
            <a:off x="6179721" y="3565945"/>
            <a:ext cx="293882" cy="293836"/>
            <a:chOff x="4873519" y="3311869"/>
            <a:chExt cx="499374" cy="499296"/>
          </a:xfrm>
        </p:grpSpPr>
        <p:sp>
          <p:nvSpPr>
            <p:cNvPr id="5160" name="Google Shape;5160;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6"/>
          <p:cNvGrpSpPr/>
          <p:nvPr/>
        </p:nvGrpSpPr>
        <p:grpSpPr>
          <a:xfrm>
            <a:off x="6179721" y="3878317"/>
            <a:ext cx="293882" cy="293882"/>
            <a:chOff x="4873519" y="3875839"/>
            <a:chExt cx="499374" cy="499374"/>
          </a:xfrm>
        </p:grpSpPr>
        <p:sp>
          <p:nvSpPr>
            <p:cNvPr id="5163" name="Google Shape;5163;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76"/>
          <p:cNvGrpSpPr/>
          <p:nvPr/>
        </p:nvGrpSpPr>
        <p:grpSpPr>
          <a:xfrm>
            <a:off x="2410248" y="1850269"/>
            <a:ext cx="698104" cy="698208"/>
            <a:chOff x="2565073" y="2075876"/>
            <a:chExt cx="672482" cy="672518"/>
          </a:xfrm>
        </p:grpSpPr>
        <p:sp>
          <p:nvSpPr>
            <p:cNvPr id="5166" name="Google Shape;5166;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76"/>
          <p:cNvGrpSpPr/>
          <p:nvPr/>
        </p:nvGrpSpPr>
        <p:grpSpPr>
          <a:xfrm>
            <a:off x="5633660" y="3534870"/>
            <a:ext cx="438354" cy="637329"/>
            <a:chOff x="1697726" y="3244179"/>
            <a:chExt cx="788124" cy="1146069"/>
          </a:xfrm>
        </p:grpSpPr>
        <p:sp>
          <p:nvSpPr>
            <p:cNvPr id="5173" name="Google Shape;5173;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5" name="Google Shape;5175;p7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6"/>
          <p:cNvGrpSpPr/>
          <p:nvPr/>
        </p:nvGrpSpPr>
        <p:grpSpPr>
          <a:xfrm>
            <a:off x="7634874" y="1863232"/>
            <a:ext cx="799565" cy="670282"/>
            <a:chOff x="7617850" y="2063282"/>
            <a:chExt cx="799565" cy="670282"/>
          </a:xfrm>
        </p:grpSpPr>
        <p:cxnSp>
          <p:nvCxnSpPr>
            <p:cNvPr id="5177" name="Google Shape;5177;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8" name="Google Shape;5178;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79" name="Google Shape;5179;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80" name="Google Shape;5180;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81" name="Google Shape;5181;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82" name="Google Shape;5182;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83" name="Google Shape;5183;p76"/>
            <p:cNvGrpSpPr/>
            <p:nvPr/>
          </p:nvGrpSpPr>
          <p:grpSpPr>
            <a:xfrm>
              <a:off x="7734309" y="2063282"/>
              <a:ext cx="570957" cy="620095"/>
              <a:chOff x="7734309" y="2063282"/>
              <a:chExt cx="570957" cy="620095"/>
            </a:xfrm>
          </p:grpSpPr>
          <p:grpSp>
            <p:nvGrpSpPr>
              <p:cNvPr id="5184" name="Google Shape;5184;p76"/>
              <p:cNvGrpSpPr/>
              <p:nvPr/>
            </p:nvGrpSpPr>
            <p:grpSpPr>
              <a:xfrm>
                <a:off x="8031573" y="2063282"/>
                <a:ext cx="273693" cy="620095"/>
                <a:chOff x="8031573" y="2063282"/>
                <a:chExt cx="273693" cy="620095"/>
              </a:xfrm>
            </p:grpSpPr>
            <p:sp>
              <p:nvSpPr>
                <p:cNvPr id="5185" name="Google Shape;5185;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6"/>
              <p:cNvGrpSpPr/>
              <p:nvPr/>
            </p:nvGrpSpPr>
            <p:grpSpPr>
              <a:xfrm flipH="1">
                <a:off x="7734309" y="2063282"/>
                <a:ext cx="273693" cy="620095"/>
                <a:chOff x="8031573" y="2063282"/>
                <a:chExt cx="273693" cy="620095"/>
              </a:xfrm>
            </p:grpSpPr>
            <p:sp>
              <p:nvSpPr>
                <p:cNvPr id="5190" name="Google Shape;5190;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94" name="Google Shape;5194;p7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6" name="Google Shape;5196;p76"/>
          <p:cNvGrpSpPr/>
          <p:nvPr/>
        </p:nvGrpSpPr>
        <p:grpSpPr>
          <a:xfrm>
            <a:off x="7821480" y="2716716"/>
            <a:ext cx="602567" cy="601884"/>
            <a:chOff x="1186975" y="238125"/>
            <a:chExt cx="5244275" cy="5238325"/>
          </a:xfrm>
        </p:grpSpPr>
        <p:sp>
          <p:nvSpPr>
            <p:cNvPr id="5197" name="Google Shape;5197;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6"/>
          <p:cNvGrpSpPr/>
          <p:nvPr/>
        </p:nvGrpSpPr>
        <p:grpSpPr>
          <a:xfrm>
            <a:off x="3264218" y="1856199"/>
            <a:ext cx="651848" cy="687338"/>
            <a:chOff x="3400515" y="2056248"/>
            <a:chExt cx="698134" cy="735987"/>
          </a:xfrm>
        </p:grpSpPr>
        <p:grpSp>
          <p:nvGrpSpPr>
            <p:cNvPr id="5202" name="Google Shape;5202;p76"/>
            <p:cNvGrpSpPr/>
            <p:nvPr/>
          </p:nvGrpSpPr>
          <p:grpSpPr>
            <a:xfrm>
              <a:off x="3400515" y="2283913"/>
              <a:ext cx="312919" cy="219900"/>
              <a:chOff x="3400515" y="2283913"/>
              <a:chExt cx="312919" cy="219900"/>
            </a:xfrm>
          </p:grpSpPr>
          <p:sp>
            <p:nvSpPr>
              <p:cNvPr id="5203" name="Google Shape;5203;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4" name="Google Shape;5204;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05" name="Google Shape;5205;p76"/>
            <p:cNvGrpSpPr/>
            <p:nvPr/>
          </p:nvGrpSpPr>
          <p:grpSpPr>
            <a:xfrm>
              <a:off x="3547823" y="2461089"/>
              <a:ext cx="219900" cy="331146"/>
              <a:chOff x="3547823" y="2461089"/>
              <a:chExt cx="219900" cy="331146"/>
            </a:xfrm>
          </p:grpSpPr>
          <p:sp>
            <p:nvSpPr>
              <p:cNvPr id="5206" name="Google Shape;5206;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07" name="Google Shape;5207;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08" name="Google Shape;5208;p76"/>
            <p:cNvGrpSpPr/>
            <p:nvPr/>
          </p:nvGrpSpPr>
          <p:grpSpPr>
            <a:xfrm>
              <a:off x="3734138" y="2461089"/>
              <a:ext cx="219900" cy="331146"/>
              <a:chOff x="3734138" y="2461089"/>
              <a:chExt cx="219900" cy="331146"/>
            </a:xfrm>
          </p:grpSpPr>
          <p:sp>
            <p:nvSpPr>
              <p:cNvPr id="5209" name="Google Shape;5209;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10" name="Google Shape;5210;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11" name="Google Shape;5211;p76"/>
            <p:cNvGrpSpPr/>
            <p:nvPr/>
          </p:nvGrpSpPr>
          <p:grpSpPr>
            <a:xfrm>
              <a:off x="3787560" y="2281742"/>
              <a:ext cx="311089" cy="219900"/>
              <a:chOff x="3787560" y="2281742"/>
              <a:chExt cx="311089" cy="219900"/>
            </a:xfrm>
          </p:grpSpPr>
          <p:sp>
            <p:nvSpPr>
              <p:cNvPr id="5212" name="Google Shape;5212;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13" name="Google Shape;5213;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14" name="Google Shape;5214;p76"/>
            <p:cNvGrpSpPr/>
            <p:nvPr/>
          </p:nvGrpSpPr>
          <p:grpSpPr>
            <a:xfrm>
              <a:off x="3637290" y="2056248"/>
              <a:ext cx="219900" cy="330736"/>
              <a:chOff x="3637290" y="2056248"/>
              <a:chExt cx="219900" cy="330736"/>
            </a:xfrm>
          </p:grpSpPr>
          <p:sp>
            <p:nvSpPr>
              <p:cNvPr id="5215" name="Google Shape;5215;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16" name="Google Shape;5216;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17" name="Google Shape;5217;p76"/>
          <p:cNvGrpSpPr/>
          <p:nvPr/>
        </p:nvGrpSpPr>
        <p:grpSpPr>
          <a:xfrm>
            <a:off x="2555923" y="2726206"/>
            <a:ext cx="1268144" cy="592394"/>
            <a:chOff x="238125" y="1188750"/>
            <a:chExt cx="7140450" cy="3335550"/>
          </a:xfrm>
        </p:grpSpPr>
        <p:sp>
          <p:nvSpPr>
            <p:cNvPr id="5218" name="Google Shape;5218;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76"/>
          <p:cNvGrpSpPr/>
          <p:nvPr/>
        </p:nvGrpSpPr>
        <p:grpSpPr>
          <a:xfrm>
            <a:off x="6663824" y="2728360"/>
            <a:ext cx="1053944" cy="590147"/>
            <a:chOff x="238125" y="1335475"/>
            <a:chExt cx="5418735" cy="3034175"/>
          </a:xfrm>
        </p:grpSpPr>
        <p:sp>
          <p:nvSpPr>
            <p:cNvPr id="5224" name="Google Shape;5224;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6"/>
          <p:cNvGrpSpPr/>
          <p:nvPr/>
        </p:nvGrpSpPr>
        <p:grpSpPr>
          <a:xfrm>
            <a:off x="4094633" y="3533260"/>
            <a:ext cx="1268207" cy="638939"/>
            <a:chOff x="3967651" y="3645904"/>
            <a:chExt cx="1479304" cy="745292"/>
          </a:xfrm>
        </p:grpSpPr>
        <p:grpSp>
          <p:nvGrpSpPr>
            <p:cNvPr id="5228" name="Google Shape;5228;p76"/>
            <p:cNvGrpSpPr/>
            <p:nvPr/>
          </p:nvGrpSpPr>
          <p:grpSpPr>
            <a:xfrm>
              <a:off x="3967651" y="4009026"/>
              <a:ext cx="1479304" cy="382170"/>
              <a:chOff x="3967651" y="4009026"/>
              <a:chExt cx="1479304" cy="382170"/>
            </a:xfrm>
          </p:grpSpPr>
          <p:grpSp>
            <p:nvGrpSpPr>
              <p:cNvPr id="5229" name="Google Shape;5229;p76"/>
              <p:cNvGrpSpPr/>
              <p:nvPr/>
            </p:nvGrpSpPr>
            <p:grpSpPr>
              <a:xfrm>
                <a:off x="4892216" y="4195630"/>
                <a:ext cx="554739" cy="195566"/>
                <a:chOff x="3604375" y="4892160"/>
                <a:chExt cx="1651500" cy="582215"/>
              </a:xfrm>
            </p:grpSpPr>
            <p:sp>
              <p:nvSpPr>
                <p:cNvPr id="5230" name="Google Shape;5230;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6"/>
              <p:cNvGrpSpPr/>
              <p:nvPr/>
            </p:nvGrpSpPr>
            <p:grpSpPr>
              <a:xfrm>
                <a:off x="3967651" y="4146303"/>
                <a:ext cx="579402" cy="244893"/>
                <a:chOff x="851875" y="4745310"/>
                <a:chExt cx="1724925" cy="729065"/>
              </a:xfrm>
            </p:grpSpPr>
            <p:sp>
              <p:nvSpPr>
                <p:cNvPr id="5233" name="Google Shape;5233;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6"/>
              <p:cNvGrpSpPr/>
              <p:nvPr/>
            </p:nvGrpSpPr>
            <p:grpSpPr>
              <a:xfrm>
                <a:off x="4460753" y="4009026"/>
                <a:ext cx="493110" cy="382170"/>
                <a:chOff x="2319875" y="4336625"/>
                <a:chExt cx="1468025" cy="1137750"/>
              </a:xfrm>
            </p:grpSpPr>
            <p:sp>
              <p:nvSpPr>
                <p:cNvPr id="5236" name="Google Shape;5236;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8" name="Google Shape;5238;p76"/>
            <p:cNvGrpSpPr/>
            <p:nvPr/>
          </p:nvGrpSpPr>
          <p:grpSpPr>
            <a:xfrm>
              <a:off x="4479443" y="3645904"/>
              <a:ext cx="455965" cy="388789"/>
              <a:chOff x="2957425" y="238100"/>
              <a:chExt cx="1910200" cy="1628775"/>
            </a:xfrm>
          </p:grpSpPr>
          <p:sp>
            <p:nvSpPr>
              <p:cNvPr id="5239" name="Google Shape;5239;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9" name="Google Shape;5249;p76"/>
          <p:cNvGrpSpPr/>
          <p:nvPr/>
        </p:nvGrpSpPr>
        <p:grpSpPr>
          <a:xfrm>
            <a:off x="2480746" y="3534460"/>
            <a:ext cx="1243128" cy="637739"/>
            <a:chOff x="2496310" y="3693351"/>
            <a:chExt cx="1342906" cy="688926"/>
          </a:xfrm>
        </p:grpSpPr>
        <p:grpSp>
          <p:nvGrpSpPr>
            <p:cNvPr id="5250" name="Google Shape;5250;p76"/>
            <p:cNvGrpSpPr/>
            <p:nvPr/>
          </p:nvGrpSpPr>
          <p:grpSpPr>
            <a:xfrm>
              <a:off x="2496310" y="3693351"/>
              <a:ext cx="1342906" cy="688875"/>
              <a:chOff x="2496310" y="3693351"/>
              <a:chExt cx="1342906" cy="688875"/>
            </a:xfrm>
          </p:grpSpPr>
          <p:sp>
            <p:nvSpPr>
              <p:cNvPr id="5251" name="Google Shape;5251;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76"/>
              <p:cNvCxnSpPr>
                <a:stCxn id="52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58" name="Google Shape;5258;p76"/>
              <p:cNvCxnSpPr>
                <a:stCxn id="52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59" name="Google Shape;5259;p76"/>
              <p:cNvCxnSpPr>
                <a:stCxn id="52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60" name="Google Shape;5260;p76"/>
              <p:cNvCxnSpPr>
                <a:stCxn id="52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61" name="Google Shape;5261;p76"/>
              <p:cNvCxnSpPr>
                <a:stCxn id="52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62" name="Google Shape;5262;p76"/>
            <p:cNvGrpSpPr/>
            <p:nvPr/>
          </p:nvGrpSpPr>
          <p:grpSpPr>
            <a:xfrm>
              <a:off x="2675275" y="3930557"/>
              <a:ext cx="1003306" cy="451719"/>
              <a:chOff x="2675275" y="4174282"/>
              <a:chExt cx="1003306" cy="451719"/>
            </a:xfrm>
          </p:grpSpPr>
          <p:sp>
            <p:nvSpPr>
              <p:cNvPr id="5263" name="Google Shape;5263;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6" name="Google Shape;5266;p76"/>
          <p:cNvGrpSpPr/>
          <p:nvPr/>
        </p:nvGrpSpPr>
        <p:grpSpPr>
          <a:xfrm>
            <a:off x="1654417" y="971307"/>
            <a:ext cx="574511" cy="874709"/>
            <a:chOff x="1715404" y="1112080"/>
            <a:chExt cx="642270" cy="977984"/>
          </a:xfrm>
        </p:grpSpPr>
        <p:grpSp>
          <p:nvGrpSpPr>
            <p:cNvPr id="5267" name="Google Shape;5267;p76"/>
            <p:cNvGrpSpPr/>
            <p:nvPr/>
          </p:nvGrpSpPr>
          <p:grpSpPr>
            <a:xfrm>
              <a:off x="1715404" y="1112080"/>
              <a:ext cx="642270" cy="977984"/>
              <a:chOff x="1715404" y="1112080"/>
              <a:chExt cx="642270" cy="977984"/>
            </a:xfrm>
          </p:grpSpPr>
          <p:sp>
            <p:nvSpPr>
              <p:cNvPr id="5268" name="Google Shape;5268;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76"/>
            <p:cNvGrpSpPr/>
            <p:nvPr/>
          </p:nvGrpSpPr>
          <p:grpSpPr>
            <a:xfrm>
              <a:off x="1768927" y="1165603"/>
              <a:ext cx="535225" cy="851367"/>
              <a:chOff x="1768927" y="1165603"/>
              <a:chExt cx="535225" cy="851367"/>
            </a:xfrm>
          </p:grpSpPr>
          <p:sp>
            <p:nvSpPr>
              <p:cNvPr id="5271" name="Google Shape;5271;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6"/>
            <p:cNvGrpSpPr/>
            <p:nvPr/>
          </p:nvGrpSpPr>
          <p:grpSpPr>
            <a:xfrm>
              <a:off x="1822449" y="1219125"/>
              <a:ext cx="428180" cy="718859"/>
              <a:chOff x="1822449" y="1219125"/>
              <a:chExt cx="428180" cy="718859"/>
            </a:xfrm>
          </p:grpSpPr>
          <p:sp>
            <p:nvSpPr>
              <p:cNvPr id="5274" name="Google Shape;5274;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76"/>
            <p:cNvGrpSpPr/>
            <p:nvPr/>
          </p:nvGrpSpPr>
          <p:grpSpPr>
            <a:xfrm>
              <a:off x="1875972" y="1272648"/>
              <a:ext cx="321135" cy="586939"/>
              <a:chOff x="1875972" y="1272648"/>
              <a:chExt cx="321135" cy="586939"/>
            </a:xfrm>
          </p:grpSpPr>
          <p:sp>
            <p:nvSpPr>
              <p:cNvPr id="5277" name="Google Shape;5277;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9" name="Google Shape;5279;p76"/>
          <p:cNvGrpSpPr/>
          <p:nvPr/>
        </p:nvGrpSpPr>
        <p:grpSpPr>
          <a:xfrm>
            <a:off x="7761578" y="3528028"/>
            <a:ext cx="293855" cy="644170"/>
            <a:chOff x="241025" y="3151575"/>
            <a:chExt cx="293855" cy="644170"/>
          </a:xfrm>
        </p:grpSpPr>
        <p:sp>
          <p:nvSpPr>
            <p:cNvPr id="5280" name="Google Shape;5280;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6"/>
          <p:cNvGrpSpPr/>
          <p:nvPr/>
        </p:nvGrpSpPr>
        <p:grpSpPr>
          <a:xfrm>
            <a:off x="709562" y="2728028"/>
            <a:ext cx="1779649" cy="591620"/>
            <a:chOff x="246070" y="1983375"/>
            <a:chExt cx="1855347" cy="616849"/>
          </a:xfrm>
        </p:grpSpPr>
        <p:sp>
          <p:nvSpPr>
            <p:cNvPr id="5283" name="Google Shape;5283;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6"/>
          <p:cNvGrpSpPr/>
          <p:nvPr/>
        </p:nvGrpSpPr>
        <p:grpSpPr>
          <a:xfrm>
            <a:off x="2320428" y="971307"/>
            <a:ext cx="711055" cy="745993"/>
            <a:chOff x="2496269" y="1171698"/>
            <a:chExt cx="761953" cy="799392"/>
          </a:xfrm>
        </p:grpSpPr>
        <p:grpSp>
          <p:nvGrpSpPr>
            <p:cNvPr id="5293" name="Google Shape;5293;p76"/>
            <p:cNvGrpSpPr/>
            <p:nvPr/>
          </p:nvGrpSpPr>
          <p:grpSpPr>
            <a:xfrm>
              <a:off x="2496269" y="1171698"/>
              <a:ext cx="761953" cy="723022"/>
              <a:chOff x="2496269" y="1171698"/>
              <a:chExt cx="761953" cy="723022"/>
            </a:xfrm>
          </p:grpSpPr>
          <p:sp>
            <p:nvSpPr>
              <p:cNvPr id="5294" name="Google Shape;5294;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76"/>
              <p:cNvGrpSpPr/>
              <p:nvPr/>
            </p:nvGrpSpPr>
            <p:grpSpPr>
              <a:xfrm>
                <a:off x="2496269" y="1171698"/>
                <a:ext cx="761953" cy="723022"/>
                <a:chOff x="2496269" y="1120652"/>
                <a:chExt cx="761953" cy="723022"/>
              </a:xfrm>
            </p:grpSpPr>
            <p:grpSp>
              <p:nvGrpSpPr>
                <p:cNvPr id="5297" name="Google Shape;5297;p76"/>
                <p:cNvGrpSpPr/>
                <p:nvPr/>
              </p:nvGrpSpPr>
              <p:grpSpPr>
                <a:xfrm>
                  <a:off x="2496269" y="1120652"/>
                  <a:ext cx="761953" cy="723022"/>
                  <a:chOff x="2496269" y="1120652"/>
                  <a:chExt cx="761953" cy="723022"/>
                </a:xfrm>
              </p:grpSpPr>
              <p:grpSp>
                <p:nvGrpSpPr>
                  <p:cNvPr id="5298" name="Google Shape;5298;p76"/>
                  <p:cNvGrpSpPr/>
                  <p:nvPr/>
                </p:nvGrpSpPr>
                <p:grpSpPr>
                  <a:xfrm>
                    <a:off x="2496269" y="1304589"/>
                    <a:ext cx="407089" cy="305057"/>
                    <a:chOff x="2496269" y="1304589"/>
                    <a:chExt cx="407089" cy="305057"/>
                  </a:xfrm>
                </p:grpSpPr>
                <p:sp>
                  <p:nvSpPr>
                    <p:cNvPr id="5299" name="Google Shape;5299;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6"/>
                  <p:cNvGrpSpPr/>
                  <p:nvPr/>
                </p:nvGrpSpPr>
                <p:grpSpPr>
                  <a:xfrm>
                    <a:off x="2586468" y="1493376"/>
                    <a:ext cx="358850" cy="349656"/>
                    <a:chOff x="2586468" y="1493376"/>
                    <a:chExt cx="358850" cy="349656"/>
                  </a:xfrm>
                </p:grpSpPr>
                <p:sp>
                  <p:nvSpPr>
                    <p:cNvPr id="5302" name="Google Shape;5302;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6"/>
                  <p:cNvGrpSpPr/>
                  <p:nvPr/>
                </p:nvGrpSpPr>
                <p:grpSpPr>
                  <a:xfrm>
                    <a:off x="2807939" y="1494024"/>
                    <a:ext cx="358857" cy="349650"/>
                    <a:chOff x="2807939" y="1494024"/>
                    <a:chExt cx="358857" cy="349650"/>
                  </a:xfrm>
                </p:grpSpPr>
                <p:sp>
                  <p:nvSpPr>
                    <p:cNvPr id="5305" name="Google Shape;5305;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6"/>
                  <p:cNvGrpSpPr/>
                  <p:nvPr/>
                </p:nvGrpSpPr>
                <p:grpSpPr>
                  <a:xfrm>
                    <a:off x="2851133" y="1305635"/>
                    <a:ext cx="407089" cy="305057"/>
                    <a:chOff x="2851133" y="1305635"/>
                    <a:chExt cx="407089" cy="305057"/>
                  </a:xfrm>
                </p:grpSpPr>
                <p:sp>
                  <p:nvSpPr>
                    <p:cNvPr id="5308" name="Google Shape;5308;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6"/>
                  <p:cNvGrpSpPr/>
                  <p:nvPr/>
                </p:nvGrpSpPr>
                <p:grpSpPr>
                  <a:xfrm>
                    <a:off x="2727495" y="1120652"/>
                    <a:ext cx="300271" cy="396358"/>
                    <a:chOff x="2727495" y="1120652"/>
                    <a:chExt cx="300271" cy="396358"/>
                  </a:xfrm>
                </p:grpSpPr>
                <p:sp>
                  <p:nvSpPr>
                    <p:cNvPr id="5311" name="Google Shape;5311;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3" name="Google Shape;5313;p76"/>
                <p:cNvGrpSpPr/>
                <p:nvPr/>
              </p:nvGrpSpPr>
              <p:grpSpPr>
                <a:xfrm>
                  <a:off x="2722305" y="1350460"/>
                  <a:ext cx="308357" cy="308344"/>
                  <a:chOff x="2722305" y="1350460"/>
                  <a:chExt cx="308357" cy="308344"/>
                </a:xfrm>
              </p:grpSpPr>
              <p:sp>
                <p:nvSpPr>
                  <p:cNvPr id="5314" name="Google Shape;5314;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5" name="Google Shape;5315;p76"/>
                  <p:cNvGrpSpPr/>
                  <p:nvPr/>
                </p:nvGrpSpPr>
                <p:grpSpPr>
                  <a:xfrm>
                    <a:off x="2725064" y="1364529"/>
                    <a:ext cx="297954" cy="280182"/>
                    <a:chOff x="2725064" y="1364529"/>
                    <a:chExt cx="297954" cy="280182"/>
                  </a:xfrm>
                </p:grpSpPr>
                <p:sp>
                  <p:nvSpPr>
                    <p:cNvPr id="5316" name="Google Shape;5316;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21" name="Google Shape;5321;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6"/>
          <p:cNvGrpSpPr/>
          <p:nvPr/>
        </p:nvGrpSpPr>
        <p:grpSpPr>
          <a:xfrm>
            <a:off x="3909129" y="2727412"/>
            <a:ext cx="1569144" cy="591015"/>
            <a:chOff x="3820100" y="3023049"/>
            <a:chExt cx="1303926" cy="491162"/>
          </a:xfrm>
        </p:grpSpPr>
        <p:grpSp>
          <p:nvGrpSpPr>
            <p:cNvPr id="5327" name="Google Shape;5327;p76"/>
            <p:cNvGrpSpPr/>
            <p:nvPr/>
          </p:nvGrpSpPr>
          <p:grpSpPr>
            <a:xfrm>
              <a:off x="3820100" y="3023072"/>
              <a:ext cx="1303926" cy="491139"/>
              <a:chOff x="3820100" y="3023072"/>
              <a:chExt cx="1303926" cy="491139"/>
            </a:xfrm>
          </p:grpSpPr>
          <p:sp>
            <p:nvSpPr>
              <p:cNvPr id="5328" name="Google Shape;5328;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6"/>
            <p:cNvGrpSpPr/>
            <p:nvPr/>
          </p:nvGrpSpPr>
          <p:grpSpPr>
            <a:xfrm>
              <a:off x="4132439" y="3023645"/>
              <a:ext cx="393633" cy="177096"/>
              <a:chOff x="4132439" y="3023645"/>
              <a:chExt cx="393633" cy="177096"/>
            </a:xfrm>
          </p:grpSpPr>
          <p:sp>
            <p:nvSpPr>
              <p:cNvPr id="5331" name="Google Shape;5331;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6"/>
            <p:cNvGrpSpPr/>
            <p:nvPr/>
          </p:nvGrpSpPr>
          <p:grpSpPr>
            <a:xfrm>
              <a:off x="3921811" y="3023049"/>
              <a:ext cx="1002397" cy="388943"/>
              <a:chOff x="3921811" y="3023049"/>
              <a:chExt cx="1002397" cy="388943"/>
            </a:xfrm>
          </p:grpSpPr>
          <p:sp>
            <p:nvSpPr>
              <p:cNvPr id="5334" name="Google Shape;5334;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6"/>
            <p:cNvGrpSpPr/>
            <p:nvPr/>
          </p:nvGrpSpPr>
          <p:grpSpPr>
            <a:xfrm>
              <a:off x="4023645" y="3023049"/>
              <a:ext cx="683032" cy="286722"/>
              <a:chOff x="4023645" y="3023049"/>
              <a:chExt cx="683032" cy="286722"/>
            </a:xfrm>
          </p:grpSpPr>
          <p:sp>
            <p:nvSpPr>
              <p:cNvPr id="5337" name="Google Shape;5337;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9" name="Google Shape;5339;p76"/>
          <p:cNvGrpSpPr/>
          <p:nvPr/>
        </p:nvGrpSpPr>
        <p:grpSpPr>
          <a:xfrm>
            <a:off x="1541251" y="1854258"/>
            <a:ext cx="713522" cy="688025"/>
            <a:chOff x="1706078" y="2092648"/>
            <a:chExt cx="660913" cy="637296"/>
          </a:xfrm>
        </p:grpSpPr>
        <p:sp>
          <p:nvSpPr>
            <p:cNvPr id="5340" name="Google Shape;5340;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1" name="Google Shape;5341;p76"/>
            <p:cNvGrpSpPr/>
            <p:nvPr/>
          </p:nvGrpSpPr>
          <p:grpSpPr>
            <a:xfrm>
              <a:off x="1706078" y="2092648"/>
              <a:ext cx="660913" cy="575241"/>
              <a:chOff x="1706078" y="2092648"/>
              <a:chExt cx="660913" cy="575241"/>
            </a:xfrm>
          </p:grpSpPr>
          <p:sp>
            <p:nvSpPr>
              <p:cNvPr id="5342" name="Google Shape;5342;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5" name="Google Shape;5345;p76"/>
          <p:cNvGrpSpPr/>
          <p:nvPr/>
        </p:nvGrpSpPr>
        <p:grpSpPr>
          <a:xfrm>
            <a:off x="6303109" y="971806"/>
            <a:ext cx="1317459" cy="684168"/>
            <a:chOff x="238125" y="999450"/>
            <a:chExt cx="7140700" cy="3708225"/>
          </a:xfrm>
        </p:grpSpPr>
        <p:sp>
          <p:nvSpPr>
            <p:cNvPr id="5346" name="Google Shape;5346;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8" name="Shape 5358"/>
        <p:cNvGrpSpPr/>
        <p:nvPr/>
      </p:nvGrpSpPr>
      <p:grpSpPr>
        <a:xfrm>
          <a:off x="0" y="0"/>
          <a:ext cx="0" cy="0"/>
          <a:chOff x="0" y="0"/>
          <a:chExt cx="0" cy="0"/>
        </a:xfrm>
      </p:grpSpPr>
      <p:grpSp>
        <p:nvGrpSpPr>
          <p:cNvPr id="5359" name="Google Shape;5359;p77"/>
          <p:cNvGrpSpPr/>
          <p:nvPr/>
        </p:nvGrpSpPr>
        <p:grpSpPr>
          <a:xfrm>
            <a:off x="717027" y="967622"/>
            <a:ext cx="1636117" cy="1526144"/>
            <a:chOff x="729238" y="1179665"/>
            <a:chExt cx="1636117" cy="1526144"/>
          </a:xfrm>
        </p:grpSpPr>
        <p:grpSp>
          <p:nvGrpSpPr>
            <p:cNvPr id="5360" name="Google Shape;5360;p77"/>
            <p:cNvGrpSpPr/>
            <p:nvPr/>
          </p:nvGrpSpPr>
          <p:grpSpPr>
            <a:xfrm>
              <a:off x="729238" y="1179665"/>
              <a:ext cx="80700" cy="1526144"/>
              <a:chOff x="729238" y="1179665"/>
              <a:chExt cx="80700" cy="1526144"/>
            </a:xfrm>
          </p:grpSpPr>
          <p:sp>
            <p:nvSpPr>
              <p:cNvPr id="5361" name="Google Shape;5361;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7"/>
            <p:cNvGrpSpPr/>
            <p:nvPr/>
          </p:nvGrpSpPr>
          <p:grpSpPr>
            <a:xfrm>
              <a:off x="903098" y="1179665"/>
              <a:ext cx="80700" cy="1526144"/>
              <a:chOff x="903098" y="1179665"/>
              <a:chExt cx="80700" cy="1526144"/>
            </a:xfrm>
          </p:grpSpPr>
          <p:sp>
            <p:nvSpPr>
              <p:cNvPr id="5372" name="Google Shape;5372;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7"/>
            <p:cNvGrpSpPr/>
            <p:nvPr/>
          </p:nvGrpSpPr>
          <p:grpSpPr>
            <a:xfrm>
              <a:off x="1076958" y="1179665"/>
              <a:ext cx="80700" cy="1526144"/>
              <a:chOff x="1076958" y="1179665"/>
              <a:chExt cx="80700" cy="1526144"/>
            </a:xfrm>
          </p:grpSpPr>
          <p:sp>
            <p:nvSpPr>
              <p:cNvPr id="5383" name="Google Shape;5383;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7"/>
            <p:cNvGrpSpPr/>
            <p:nvPr/>
          </p:nvGrpSpPr>
          <p:grpSpPr>
            <a:xfrm>
              <a:off x="1247707" y="1179665"/>
              <a:ext cx="80700" cy="1526144"/>
              <a:chOff x="1247707" y="1179665"/>
              <a:chExt cx="80700" cy="1526144"/>
            </a:xfrm>
          </p:grpSpPr>
          <p:sp>
            <p:nvSpPr>
              <p:cNvPr id="5394" name="Google Shape;5394;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7"/>
            <p:cNvGrpSpPr/>
            <p:nvPr/>
          </p:nvGrpSpPr>
          <p:grpSpPr>
            <a:xfrm>
              <a:off x="1421567" y="1179665"/>
              <a:ext cx="80700" cy="1526144"/>
              <a:chOff x="1421567" y="1179665"/>
              <a:chExt cx="80700" cy="1526144"/>
            </a:xfrm>
          </p:grpSpPr>
          <p:sp>
            <p:nvSpPr>
              <p:cNvPr id="5405" name="Google Shape;5405;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7"/>
            <p:cNvGrpSpPr/>
            <p:nvPr/>
          </p:nvGrpSpPr>
          <p:grpSpPr>
            <a:xfrm>
              <a:off x="1592327" y="1179665"/>
              <a:ext cx="80700" cy="1526144"/>
              <a:chOff x="1592327" y="1179665"/>
              <a:chExt cx="80700" cy="1526144"/>
            </a:xfrm>
          </p:grpSpPr>
          <p:sp>
            <p:nvSpPr>
              <p:cNvPr id="5416" name="Google Shape;5416;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7"/>
            <p:cNvGrpSpPr/>
            <p:nvPr/>
          </p:nvGrpSpPr>
          <p:grpSpPr>
            <a:xfrm>
              <a:off x="1766187" y="1179665"/>
              <a:ext cx="80700" cy="1526144"/>
              <a:chOff x="1766187" y="1179665"/>
              <a:chExt cx="80700" cy="1526144"/>
            </a:xfrm>
          </p:grpSpPr>
          <p:sp>
            <p:nvSpPr>
              <p:cNvPr id="5427" name="Google Shape;5427;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77"/>
            <p:cNvGrpSpPr/>
            <p:nvPr/>
          </p:nvGrpSpPr>
          <p:grpSpPr>
            <a:xfrm>
              <a:off x="1936935" y="1179665"/>
              <a:ext cx="80700" cy="1526144"/>
              <a:chOff x="1936935" y="1179665"/>
              <a:chExt cx="80700" cy="1526144"/>
            </a:xfrm>
          </p:grpSpPr>
          <p:sp>
            <p:nvSpPr>
              <p:cNvPr id="5438" name="Google Shape;5438;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7"/>
            <p:cNvGrpSpPr/>
            <p:nvPr/>
          </p:nvGrpSpPr>
          <p:grpSpPr>
            <a:xfrm>
              <a:off x="2110795" y="1179665"/>
              <a:ext cx="80700" cy="1526144"/>
              <a:chOff x="2110795" y="1179665"/>
              <a:chExt cx="80700" cy="1526144"/>
            </a:xfrm>
          </p:grpSpPr>
          <p:sp>
            <p:nvSpPr>
              <p:cNvPr id="5449" name="Google Shape;5449;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77"/>
            <p:cNvGrpSpPr/>
            <p:nvPr/>
          </p:nvGrpSpPr>
          <p:grpSpPr>
            <a:xfrm>
              <a:off x="2284655" y="1179665"/>
              <a:ext cx="80700" cy="1526144"/>
              <a:chOff x="2284655" y="1179665"/>
              <a:chExt cx="80700" cy="1526144"/>
            </a:xfrm>
          </p:grpSpPr>
          <p:sp>
            <p:nvSpPr>
              <p:cNvPr id="5460" name="Google Shape;5460;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0" name="Google Shape;5470;p77"/>
          <p:cNvGrpSpPr/>
          <p:nvPr/>
        </p:nvGrpSpPr>
        <p:grpSpPr>
          <a:xfrm>
            <a:off x="2611693" y="986760"/>
            <a:ext cx="1364248" cy="1102133"/>
            <a:chOff x="2623904" y="1198803"/>
            <a:chExt cx="1364248" cy="1102133"/>
          </a:xfrm>
        </p:grpSpPr>
        <p:grpSp>
          <p:nvGrpSpPr>
            <p:cNvPr id="5471" name="Google Shape;5471;p77"/>
            <p:cNvGrpSpPr/>
            <p:nvPr/>
          </p:nvGrpSpPr>
          <p:grpSpPr>
            <a:xfrm>
              <a:off x="2623907" y="1198803"/>
              <a:ext cx="1364245" cy="273000"/>
              <a:chOff x="2623907" y="1198803"/>
              <a:chExt cx="1364245" cy="273000"/>
            </a:xfrm>
          </p:grpSpPr>
          <p:sp>
            <p:nvSpPr>
              <p:cNvPr id="5472" name="Google Shape;5472;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77"/>
            <p:cNvGrpSpPr/>
            <p:nvPr/>
          </p:nvGrpSpPr>
          <p:grpSpPr>
            <a:xfrm>
              <a:off x="2623904" y="1476964"/>
              <a:ext cx="1364245" cy="273000"/>
              <a:chOff x="2623904" y="1476964"/>
              <a:chExt cx="1364245" cy="273000"/>
            </a:xfrm>
          </p:grpSpPr>
          <p:sp>
            <p:nvSpPr>
              <p:cNvPr id="5478" name="Google Shape;5478;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77"/>
            <p:cNvGrpSpPr/>
            <p:nvPr/>
          </p:nvGrpSpPr>
          <p:grpSpPr>
            <a:xfrm>
              <a:off x="2623907" y="1749775"/>
              <a:ext cx="1364245" cy="273000"/>
              <a:chOff x="2623907" y="1749775"/>
              <a:chExt cx="1364245" cy="273000"/>
            </a:xfrm>
          </p:grpSpPr>
          <p:sp>
            <p:nvSpPr>
              <p:cNvPr id="5484" name="Google Shape;5484;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77"/>
            <p:cNvGrpSpPr/>
            <p:nvPr/>
          </p:nvGrpSpPr>
          <p:grpSpPr>
            <a:xfrm>
              <a:off x="2623904" y="2027936"/>
              <a:ext cx="1364245" cy="273000"/>
              <a:chOff x="2623904" y="2027936"/>
              <a:chExt cx="1364245" cy="273000"/>
            </a:xfrm>
          </p:grpSpPr>
          <p:sp>
            <p:nvSpPr>
              <p:cNvPr id="5490" name="Google Shape;5490;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5" name="Google Shape;5495;p77"/>
          <p:cNvGrpSpPr/>
          <p:nvPr/>
        </p:nvGrpSpPr>
        <p:grpSpPr>
          <a:xfrm>
            <a:off x="2601154" y="2445833"/>
            <a:ext cx="1387541" cy="159124"/>
            <a:chOff x="3200660" y="2180272"/>
            <a:chExt cx="2563824" cy="378237"/>
          </a:xfrm>
        </p:grpSpPr>
        <p:sp>
          <p:nvSpPr>
            <p:cNvPr id="5496" name="Google Shape;5496;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7"/>
          <p:cNvGrpSpPr/>
          <p:nvPr/>
        </p:nvGrpSpPr>
        <p:grpSpPr>
          <a:xfrm>
            <a:off x="2597679" y="2723597"/>
            <a:ext cx="1390502" cy="159625"/>
            <a:chOff x="3530150" y="2790075"/>
            <a:chExt cx="1962600" cy="225300"/>
          </a:xfrm>
        </p:grpSpPr>
        <p:sp>
          <p:nvSpPr>
            <p:cNvPr id="5515" name="Google Shape;5515;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7"/>
          <p:cNvGrpSpPr/>
          <p:nvPr/>
        </p:nvGrpSpPr>
        <p:grpSpPr>
          <a:xfrm>
            <a:off x="2597736" y="3001862"/>
            <a:ext cx="1411629" cy="154175"/>
            <a:chOff x="3558802" y="4011244"/>
            <a:chExt cx="1866000" cy="111600"/>
          </a:xfrm>
        </p:grpSpPr>
        <p:sp>
          <p:nvSpPr>
            <p:cNvPr id="5518" name="Google Shape;5518;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7"/>
          <p:cNvGrpSpPr/>
          <p:nvPr/>
        </p:nvGrpSpPr>
        <p:grpSpPr>
          <a:xfrm>
            <a:off x="2598024" y="2207432"/>
            <a:ext cx="1383503" cy="119761"/>
            <a:chOff x="3465975" y="2270258"/>
            <a:chExt cx="1986364" cy="171947"/>
          </a:xfrm>
        </p:grpSpPr>
        <p:sp>
          <p:nvSpPr>
            <p:cNvPr id="5521" name="Google Shape;5521;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7"/>
          <p:cNvGrpSpPr/>
          <p:nvPr/>
        </p:nvGrpSpPr>
        <p:grpSpPr>
          <a:xfrm>
            <a:off x="2609031" y="3571205"/>
            <a:ext cx="1369531" cy="195460"/>
            <a:chOff x="723300" y="4253549"/>
            <a:chExt cx="2276482" cy="324900"/>
          </a:xfrm>
        </p:grpSpPr>
        <p:sp>
          <p:nvSpPr>
            <p:cNvPr id="5530" name="Google Shape;5530;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7"/>
          <p:cNvGrpSpPr/>
          <p:nvPr/>
        </p:nvGrpSpPr>
        <p:grpSpPr>
          <a:xfrm>
            <a:off x="2598592" y="3272446"/>
            <a:ext cx="1389066" cy="180119"/>
            <a:chOff x="705948" y="3788465"/>
            <a:chExt cx="2308953" cy="299400"/>
          </a:xfrm>
        </p:grpSpPr>
        <p:sp>
          <p:nvSpPr>
            <p:cNvPr id="5536" name="Google Shape;5536;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7"/>
          <p:cNvGrpSpPr/>
          <p:nvPr/>
        </p:nvGrpSpPr>
        <p:grpSpPr>
          <a:xfrm>
            <a:off x="4195583" y="1876400"/>
            <a:ext cx="1433821" cy="191501"/>
            <a:chOff x="4273350" y="2088443"/>
            <a:chExt cx="1433821" cy="191501"/>
          </a:xfrm>
        </p:grpSpPr>
        <p:grpSp>
          <p:nvGrpSpPr>
            <p:cNvPr id="5542" name="Google Shape;5542;p77"/>
            <p:cNvGrpSpPr/>
            <p:nvPr/>
          </p:nvGrpSpPr>
          <p:grpSpPr>
            <a:xfrm>
              <a:off x="4273350" y="2088443"/>
              <a:ext cx="1433821" cy="0"/>
              <a:chOff x="5224975" y="2962250"/>
              <a:chExt cx="1544400" cy="0"/>
            </a:xfrm>
          </p:grpSpPr>
          <p:cxnSp>
            <p:nvCxnSpPr>
              <p:cNvPr id="5543" name="Google Shape;5543;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44" name="Google Shape;5544;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45" name="Google Shape;5545;p77"/>
            <p:cNvGrpSpPr/>
            <p:nvPr/>
          </p:nvGrpSpPr>
          <p:grpSpPr>
            <a:xfrm>
              <a:off x="4273350" y="2279944"/>
              <a:ext cx="1433821" cy="0"/>
              <a:chOff x="5224975" y="2962250"/>
              <a:chExt cx="1544400" cy="0"/>
            </a:xfrm>
          </p:grpSpPr>
          <p:cxnSp>
            <p:nvCxnSpPr>
              <p:cNvPr id="5546" name="Google Shape;5546;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47" name="Google Shape;5547;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48" name="Google Shape;5548;p77"/>
          <p:cNvGrpSpPr/>
          <p:nvPr/>
        </p:nvGrpSpPr>
        <p:grpSpPr>
          <a:xfrm>
            <a:off x="2646529" y="3885304"/>
            <a:ext cx="1304609" cy="294074"/>
            <a:chOff x="2658741" y="4097347"/>
            <a:chExt cx="1304609" cy="294074"/>
          </a:xfrm>
        </p:grpSpPr>
        <p:grpSp>
          <p:nvGrpSpPr>
            <p:cNvPr id="5549" name="Google Shape;5549;p77"/>
            <p:cNvGrpSpPr/>
            <p:nvPr/>
          </p:nvGrpSpPr>
          <p:grpSpPr>
            <a:xfrm>
              <a:off x="2658741" y="4097347"/>
              <a:ext cx="118572" cy="294074"/>
              <a:chOff x="3343310" y="4475555"/>
              <a:chExt cx="127717" cy="316753"/>
            </a:xfrm>
          </p:grpSpPr>
          <p:sp>
            <p:nvSpPr>
              <p:cNvPr id="5550" name="Google Shape;5550;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7"/>
            <p:cNvGrpSpPr/>
            <p:nvPr/>
          </p:nvGrpSpPr>
          <p:grpSpPr>
            <a:xfrm>
              <a:off x="3815519" y="4098388"/>
              <a:ext cx="147831" cy="291991"/>
              <a:chOff x="3527539" y="4476677"/>
              <a:chExt cx="159232" cy="314510"/>
            </a:xfrm>
          </p:grpSpPr>
          <p:sp>
            <p:nvSpPr>
              <p:cNvPr id="5553" name="Google Shape;5553;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7"/>
            <p:cNvGrpSpPr/>
            <p:nvPr/>
          </p:nvGrpSpPr>
          <p:grpSpPr>
            <a:xfrm>
              <a:off x="3511696" y="4098388"/>
              <a:ext cx="147831" cy="291991"/>
              <a:chOff x="3527539" y="4476677"/>
              <a:chExt cx="159232" cy="314510"/>
            </a:xfrm>
          </p:grpSpPr>
          <p:sp>
            <p:nvSpPr>
              <p:cNvPr id="5556" name="Google Shape;5556;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7"/>
            <p:cNvGrpSpPr/>
            <p:nvPr/>
          </p:nvGrpSpPr>
          <p:grpSpPr>
            <a:xfrm>
              <a:off x="3207874" y="4098388"/>
              <a:ext cx="147831" cy="291991"/>
              <a:chOff x="3527539" y="4476677"/>
              <a:chExt cx="159232" cy="314510"/>
            </a:xfrm>
          </p:grpSpPr>
          <p:sp>
            <p:nvSpPr>
              <p:cNvPr id="5559" name="Google Shape;5559;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77"/>
            <p:cNvGrpSpPr/>
            <p:nvPr/>
          </p:nvGrpSpPr>
          <p:grpSpPr>
            <a:xfrm>
              <a:off x="2933305" y="4097347"/>
              <a:ext cx="118572" cy="294074"/>
              <a:chOff x="3343310" y="4475555"/>
              <a:chExt cx="127717" cy="316753"/>
            </a:xfrm>
          </p:grpSpPr>
          <p:sp>
            <p:nvSpPr>
              <p:cNvPr id="5562" name="Google Shape;5562;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4" name="Google Shape;5564;p77"/>
          <p:cNvGrpSpPr/>
          <p:nvPr/>
        </p:nvGrpSpPr>
        <p:grpSpPr>
          <a:xfrm>
            <a:off x="4197138" y="963998"/>
            <a:ext cx="1430711" cy="751237"/>
            <a:chOff x="5159450" y="1919950"/>
            <a:chExt cx="1541050" cy="862500"/>
          </a:xfrm>
        </p:grpSpPr>
        <p:sp>
          <p:nvSpPr>
            <p:cNvPr id="5565" name="Google Shape;5565;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66" name="Google Shape;5566;p77"/>
            <p:cNvGrpSpPr/>
            <p:nvPr/>
          </p:nvGrpSpPr>
          <p:grpSpPr>
            <a:xfrm>
              <a:off x="5159450" y="1919950"/>
              <a:ext cx="1541050" cy="862500"/>
              <a:chOff x="5159450" y="1919950"/>
              <a:chExt cx="1541050" cy="862500"/>
            </a:xfrm>
          </p:grpSpPr>
          <p:cxnSp>
            <p:nvCxnSpPr>
              <p:cNvPr id="5567" name="Google Shape;5567;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68" name="Google Shape;5568;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69" name="Google Shape;5569;p77"/>
          <p:cNvGrpSpPr/>
          <p:nvPr/>
        </p:nvGrpSpPr>
        <p:grpSpPr>
          <a:xfrm>
            <a:off x="4245275" y="2227768"/>
            <a:ext cx="1334436" cy="967914"/>
            <a:chOff x="4294923" y="2439811"/>
            <a:chExt cx="1334436" cy="967914"/>
          </a:xfrm>
        </p:grpSpPr>
        <p:grpSp>
          <p:nvGrpSpPr>
            <p:cNvPr id="5570" name="Google Shape;5570;p77"/>
            <p:cNvGrpSpPr/>
            <p:nvPr/>
          </p:nvGrpSpPr>
          <p:grpSpPr>
            <a:xfrm>
              <a:off x="4960455" y="2469658"/>
              <a:ext cx="668904" cy="885524"/>
              <a:chOff x="4960455" y="2469658"/>
              <a:chExt cx="668904" cy="885524"/>
            </a:xfrm>
          </p:grpSpPr>
          <p:sp>
            <p:nvSpPr>
              <p:cNvPr id="5571" name="Google Shape;5571;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7"/>
            <p:cNvGrpSpPr/>
            <p:nvPr/>
          </p:nvGrpSpPr>
          <p:grpSpPr>
            <a:xfrm>
              <a:off x="4294923" y="2469658"/>
              <a:ext cx="668951" cy="885524"/>
              <a:chOff x="4294923" y="2469658"/>
              <a:chExt cx="668951" cy="885524"/>
            </a:xfrm>
          </p:grpSpPr>
          <p:sp>
            <p:nvSpPr>
              <p:cNvPr id="5578" name="Google Shape;5578;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77"/>
          <p:cNvGrpSpPr/>
          <p:nvPr/>
        </p:nvGrpSpPr>
        <p:grpSpPr>
          <a:xfrm>
            <a:off x="4231478" y="3282213"/>
            <a:ext cx="1430949" cy="897289"/>
            <a:chOff x="4351371" y="3547942"/>
            <a:chExt cx="1345130" cy="843475"/>
          </a:xfrm>
        </p:grpSpPr>
        <p:grpSp>
          <p:nvGrpSpPr>
            <p:cNvPr id="5586" name="Google Shape;5586;p77"/>
            <p:cNvGrpSpPr/>
            <p:nvPr/>
          </p:nvGrpSpPr>
          <p:grpSpPr>
            <a:xfrm>
              <a:off x="4351371" y="4209917"/>
              <a:ext cx="1345130" cy="181500"/>
              <a:chOff x="4351371" y="4209917"/>
              <a:chExt cx="1345130" cy="181500"/>
            </a:xfrm>
          </p:grpSpPr>
          <p:sp>
            <p:nvSpPr>
              <p:cNvPr id="5587" name="Google Shape;5587;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8" name="Google Shape;5588;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89" name="Google Shape;5589;p77"/>
            <p:cNvGrpSpPr/>
            <p:nvPr/>
          </p:nvGrpSpPr>
          <p:grpSpPr>
            <a:xfrm>
              <a:off x="4403010" y="3985221"/>
              <a:ext cx="1109518" cy="181500"/>
              <a:chOff x="4403010" y="3985221"/>
              <a:chExt cx="1109518" cy="181500"/>
            </a:xfrm>
          </p:grpSpPr>
          <p:sp>
            <p:nvSpPr>
              <p:cNvPr id="5590" name="Google Shape;5590;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1" name="Google Shape;5591;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92" name="Google Shape;5592;p77"/>
            <p:cNvGrpSpPr/>
            <p:nvPr/>
          </p:nvGrpSpPr>
          <p:grpSpPr>
            <a:xfrm>
              <a:off x="4618704" y="3766582"/>
              <a:ext cx="807858" cy="181500"/>
              <a:chOff x="4618704" y="3766582"/>
              <a:chExt cx="807858" cy="181500"/>
            </a:xfrm>
          </p:grpSpPr>
          <p:sp>
            <p:nvSpPr>
              <p:cNvPr id="5593" name="Google Shape;5593;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4" name="Google Shape;5594;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95" name="Google Shape;5595;p77"/>
            <p:cNvGrpSpPr/>
            <p:nvPr/>
          </p:nvGrpSpPr>
          <p:grpSpPr>
            <a:xfrm>
              <a:off x="4735238" y="3547942"/>
              <a:ext cx="462839" cy="181500"/>
              <a:chOff x="4735238" y="3547942"/>
              <a:chExt cx="462839" cy="181500"/>
            </a:xfrm>
          </p:grpSpPr>
          <p:sp>
            <p:nvSpPr>
              <p:cNvPr id="5596" name="Google Shape;5596;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7" name="Google Shape;5597;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98" name="Google Shape;5598;p77"/>
          <p:cNvGrpSpPr/>
          <p:nvPr/>
        </p:nvGrpSpPr>
        <p:grpSpPr>
          <a:xfrm>
            <a:off x="7407836" y="2217537"/>
            <a:ext cx="1020955" cy="928853"/>
            <a:chOff x="926675" y="238125"/>
            <a:chExt cx="5755100" cy="5232975"/>
          </a:xfrm>
        </p:grpSpPr>
        <p:sp>
          <p:nvSpPr>
            <p:cNvPr id="5599" name="Google Shape;5599;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7"/>
          <p:cNvGrpSpPr/>
          <p:nvPr/>
        </p:nvGrpSpPr>
        <p:grpSpPr>
          <a:xfrm>
            <a:off x="715210" y="2616272"/>
            <a:ext cx="1695374" cy="1560837"/>
            <a:chOff x="727421" y="2828315"/>
            <a:chExt cx="1695374" cy="1560837"/>
          </a:xfrm>
        </p:grpSpPr>
        <p:grpSp>
          <p:nvGrpSpPr>
            <p:cNvPr id="5604" name="Google Shape;5604;p77"/>
            <p:cNvGrpSpPr/>
            <p:nvPr/>
          </p:nvGrpSpPr>
          <p:grpSpPr>
            <a:xfrm>
              <a:off x="727421" y="2828315"/>
              <a:ext cx="1695374" cy="1560837"/>
              <a:chOff x="734799" y="2782450"/>
              <a:chExt cx="1571100" cy="1577400"/>
            </a:xfrm>
          </p:grpSpPr>
          <p:cxnSp>
            <p:nvCxnSpPr>
              <p:cNvPr id="5605" name="Google Shape;5605;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06" name="Google Shape;5606;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07" name="Google Shape;5607;p77"/>
            <p:cNvGrpSpPr/>
            <p:nvPr/>
          </p:nvGrpSpPr>
          <p:grpSpPr>
            <a:xfrm>
              <a:off x="819108" y="2882501"/>
              <a:ext cx="1556791" cy="1426186"/>
              <a:chOff x="819108" y="2882501"/>
              <a:chExt cx="1556791" cy="1426186"/>
            </a:xfrm>
          </p:grpSpPr>
          <p:grpSp>
            <p:nvGrpSpPr>
              <p:cNvPr id="5608" name="Google Shape;5608;p77"/>
              <p:cNvGrpSpPr/>
              <p:nvPr/>
            </p:nvGrpSpPr>
            <p:grpSpPr>
              <a:xfrm>
                <a:off x="819108" y="2882501"/>
                <a:ext cx="103104" cy="1426186"/>
                <a:chOff x="4674013" y="3100904"/>
                <a:chExt cx="122758" cy="1698043"/>
              </a:xfrm>
            </p:grpSpPr>
            <p:sp>
              <p:nvSpPr>
                <p:cNvPr id="5609" name="Google Shape;5609;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7"/>
              <p:cNvGrpSpPr/>
              <p:nvPr/>
            </p:nvGrpSpPr>
            <p:grpSpPr>
              <a:xfrm>
                <a:off x="1062475" y="2882501"/>
                <a:ext cx="103104" cy="1426186"/>
                <a:chOff x="4940438" y="3100904"/>
                <a:chExt cx="122758" cy="1698043"/>
              </a:xfrm>
            </p:grpSpPr>
            <p:sp>
              <p:nvSpPr>
                <p:cNvPr id="5617" name="Google Shape;5617;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7"/>
              <p:cNvGrpSpPr/>
              <p:nvPr/>
            </p:nvGrpSpPr>
            <p:grpSpPr>
              <a:xfrm>
                <a:off x="1299324" y="2882501"/>
                <a:ext cx="103104" cy="1426186"/>
                <a:chOff x="5206863" y="3100904"/>
                <a:chExt cx="122758" cy="1698043"/>
              </a:xfrm>
            </p:grpSpPr>
            <p:sp>
              <p:nvSpPr>
                <p:cNvPr id="5625" name="Google Shape;5625;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77"/>
              <p:cNvGrpSpPr/>
              <p:nvPr/>
            </p:nvGrpSpPr>
            <p:grpSpPr>
              <a:xfrm>
                <a:off x="1786057" y="2882501"/>
                <a:ext cx="103104" cy="1426186"/>
                <a:chOff x="6006138" y="3143629"/>
                <a:chExt cx="122758" cy="1698043"/>
              </a:xfrm>
            </p:grpSpPr>
            <p:sp>
              <p:nvSpPr>
                <p:cNvPr id="5633" name="Google Shape;5633;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7"/>
              <p:cNvGrpSpPr/>
              <p:nvPr/>
            </p:nvGrpSpPr>
            <p:grpSpPr>
              <a:xfrm>
                <a:off x="2029422" y="2882501"/>
                <a:ext cx="103104" cy="1426186"/>
                <a:chOff x="6805413" y="3100904"/>
                <a:chExt cx="122758" cy="1698043"/>
              </a:xfrm>
            </p:grpSpPr>
            <p:sp>
              <p:nvSpPr>
                <p:cNvPr id="5641" name="Google Shape;5641;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77"/>
              <p:cNvGrpSpPr/>
              <p:nvPr/>
            </p:nvGrpSpPr>
            <p:grpSpPr>
              <a:xfrm>
                <a:off x="2272795" y="2882501"/>
                <a:ext cx="103104" cy="1426186"/>
                <a:chOff x="5206863" y="3100904"/>
                <a:chExt cx="122758" cy="1698043"/>
              </a:xfrm>
            </p:grpSpPr>
            <p:sp>
              <p:nvSpPr>
                <p:cNvPr id="5649" name="Google Shape;5649;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77"/>
              <p:cNvGrpSpPr/>
              <p:nvPr/>
            </p:nvGrpSpPr>
            <p:grpSpPr>
              <a:xfrm>
                <a:off x="1542694" y="2882501"/>
                <a:ext cx="103104" cy="1426186"/>
                <a:chOff x="6006138" y="3143629"/>
                <a:chExt cx="122758" cy="1698043"/>
              </a:xfrm>
            </p:grpSpPr>
            <p:sp>
              <p:nvSpPr>
                <p:cNvPr id="5657" name="Google Shape;5657;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64" name="Google Shape;5664;p77"/>
          <p:cNvGrpSpPr/>
          <p:nvPr/>
        </p:nvGrpSpPr>
        <p:grpSpPr>
          <a:xfrm>
            <a:off x="5671260" y="3305994"/>
            <a:ext cx="2749952" cy="870677"/>
            <a:chOff x="238125" y="1725700"/>
            <a:chExt cx="7139025" cy="2260325"/>
          </a:xfrm>
        </p:grpSpPr>
        <p:sp>
          <p:nvSpPr>
            <p:cNvPr id="5665" name="Google Shape;5665;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7"/>
          <p:cNvGrpSpPr/>
          <p:nvPr/>
        </p:nvGrpSpPr>
        <p:grpSpPr>
          <a:xfrm>
            <a:off x="5941424" y="2247740"/>
            <a:ext cx="1105452" cy="916747"/>
            <a:chOff x="5249100" y="1210600"/>
            <a:chExt cx="3502700" cy="2904775"/>
          </a:xfrm>
        </p:grpSpPr>
        <p:sp>
          <p:nvSpPr>
            <p:cNvPr id="5676" name="Google Shape;5676;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0" name="Google Shape;5680;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81" name="Google Shape;5681;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82" name="Google Shape;5682;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83" name="Google Shape;5683;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84" name="Google Shape;5684;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7"/>
          <p:cNvGrpSpPr/>
          <p:nvPr/>
        </p:nvGrpSpPr>
        <p:grpSpPr>
          <a:xfrm>
            <a:off x="7123972" y="967158"/>
            <a:ext cx="1304650" cy="1124856"/>
            <a:chOff x="7287122" y="1165658"/>
            <a:chExt cx="1219413" cy="1051365"/>
          </a:xfrm>
        </p:grpSpPr>
        <p:grpSp>
          <p:nvGrpSpPr>
            <p:cNvPr id="5686" name="Google Shape;5686;p77"/>
            <p:cNvGrpSpPr/>
            <p:nvPr/>
          </p:nvGrpSpPr>
          <p:grpSpPr>
            <a:xfrm>
              <a:off x="7287122" y="1969723"/>
              <a:ext cx="1219413" cy="247300"/>
              <a:chOff x="7287122" y="1969723"/>
              <a:chExt cx="1219413" cy="247300"/>
            </a:xfrm>
          </p:grpSpPr>
          <p:sp>
            <p:nvSpPr>
              <p:cNvPr id="5687" name="Google Shape;5687;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8" name="Google Shape;5688;p77"/>
              <p:cNvGrpSpPr/>
              <p:nvPr/>
            </p:nvGrpSpPr>
            <p:grpSpPr>
              <a:xfrm>
                <a:off x="7287122" y="2063892"/>
                <a:ext cx="1151753" cy="73428"/>
                <a:chOff x="7287122" y="2063892"/>
                <a:chExt cx="1151753" cy="73428"/>
              </a:xfrm>
            </p:grpSpPr>
            <p:sp>
              <p:nvSpPr>
                <p:cNvPr id="5689" name="Google Shape;5689;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91" name="Google Shape;5691;p77"/>
            <p:cNvGrpSpPr/>
            <p:nvPr/>
          </p:nvGrpSpPr>
          <p:grpSpPr>
            <a:xfrm>
              <a:off x="7287122" y="1712201"/>
              <a:ext cx="1219403" cy="246767"/>
              <a:chOff x="7287122" y="1712201"/>
              <a:chExt cx="1219403" cy="246767"/>
            </a:xfrm>
          </p:grpSpPr>
          <p:sp>
            <p:nvSpPr>
              <p:cNvPr id="5692" name="Google Shape;5692;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3" name="Google Shape;5693;p77"/>
              <p:cNvGrpSpPr/>
              <p:nvPr/>
            </p:nvGrpSpPr>
            <p:grpSpPr>
              <a:xfrm>
                <a:off x="7287122" y="1842861"/>
                <a:ext cx="1005303" cy="73419"/>
                <a:chOff x="7287122" y="1842861"/>
                <a:chExt cx="1005303" cy="73419"/>
              </a:xfrm>
            </p:grpSpPr>
            <p:sp>
              <p:nvSpPr>
                <p:cNvPr id="5694" name="Google Shape;5694;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5" name="Google Shape;5695;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96" name="Google Shape;5696;p77"/>
            <p:cNvGrpSpPr/>
            <p:nvPr/>
          </p:nvGrpSpPr>
          <p:grpSpPr>
            <a:xfrm>
              <a:off x="7287122" y="1447520"/>
              <a:ext cx="1219403" cy="286667"/>
              <a:chOff x="7287122" y="1447520"/>
              <a:chExt cx="1219403" cy="286667"/>
            </a:xfrm>
          </p:grpSpPr>
          <p:sp>
            <p:nvSpPr>
              <p:cNvPr id="5697" name="Google Shape;5697;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77"/>
              <p:cNvGrpSpPr/>
              <p:nvPr/>
            </p:nvGrpSpPr>
            <p:grpSpPr>
              <a:xfrm>
                <a:off x="7287122" y="1581977"/>
                <a:ext cx="852803" cy="73428"/>
                <a:chOff x="7287122" y="1581977"/>
                <a:chExt cx="852803" cy="73428"/>
              </a:xfrm>
            </p:grpSpPr>
            <p:sp>
              <p:nvSpPr>
                <p:cNvPr id="5699" name="Google Shape;5699;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0" name="Google Shape;5700;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01" name="Google Shape;5701;p77"/>
            <p:cNvGrpSpPr/>
            <p:nvPr/>
          </p:nvGrpSpPr>
          <p:grpSpPr>
            <a:xfrm>
              <a:off x="7287122" y="1165658"/>
              <a:ext cx="1219403" cy="344253"/>
              <a:chOff x="7287122" y="1165658"/>
              <a:chExt cx="1219403" cy="344253"/>
            </a:xfrm>
          </p:grpSpPr>
          <p:sp>
            <p:nvSpPr>
              <p:cNvPr id="5702" name="Google Shape;5702;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77"/>
              <p:cNvGrpSpPr/>
              <p:nvPr/>
            </p:nvGrpSpPr>
            <p:grpSpPr>
              <a:xfrm>
                <a:off x="7287122" y="1341025"/>
                <a:ext cx="695703" cy="73419"/>
                <a:chOff x="7287122" y="1341025"/>
                <a:chExt cx="695703" cy="73419"/>
              </a:xfrm>
            </p:grpSpPr>
            <p:sp>
              <p:nvSpPr>
                <p:cNvPr id="5704" name="Google Shape;5704;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5" name="Google Shape;5705;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06" name="Google Shape;5706;p77"/>
          <p:cNvGrpSpPr/>
          <p:nvPr/>
        </p:nvGrpSpPr>
        <p:grpSpPr>
          <a:xfrm>
            <a:off x="5790464" y="973181"/>
            <a:ext cx="1397729" cy="1098540"/>
            <a:chOff x="5900602" y="1193063"/>
            <a:chExt cx="1299851" cy="1021707"/>
          </a:xfrm>
        </p:grpSpPr>
        <p:grpSp>
          <p:nvGrpSpPr>
            <p:cNvPr id="5707" name="Google Shape;5707;p77"/>
            <p:cNvGrpSpPr/>
            <p:nvPr/>
          </p:nvGrpSpPr>
          <p:grpSpPr>
            <a:xfrm>
              <a:off x="6520337" y="1193063"/>
              <a:ext cx="341815" cy="799959"/>
              <a:chOff x="6520337" y="1193063"/>
              <a:chExt cx="341815" cy="799959"/>
            </a:xfrm>
          </p:grpSpPr>
          <p:grpSp>
            <p:nvGrpSpPr>
              <p:cNvPr id="5708" name="Google Shape;5708;p77"/>
              <p:cNvGrpSpPr/>
              <p:nvPr/>
            </p:nvGrpSpPr>
            <p:grpSpPr>
              <a:xfrm>
                <a:off x="6520337" y="1589527"/>
                <a:ext cx="213950" cy="403494"/>
                <a:chOff x="6520337" y="1589527"/>
                <a:chExt cx="213950" cy="403494"/>
              </a:xfrm>
            </p:grpSpPr>
            <p:sp>
              <p:nvSpPr>
                <p:cNvPr id="5709" name="Google Shape;5709;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7"/>
              <p:cNvGrpSpPr/>
              <p:nvPr/>
            </p:nvGrpSpPr>
            <p:grpSpPr>
              <a:xfrm>
                <a:off x="6577204" y="1193063"/>
                <a:ext cx="284947" cy="464512"/>
                <a:chOff x="6577204" y="1193063"/>
                <a:chExt cx="284947" cy="464512"/>
              </a:xfrm>
            </p:grpSpPr>
            <p:sp>
              <p:nvSpPr>
                <p:cNvPr id="5712" name="Google Shape;5712;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3" name="Google Shape;5713;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14" name="Google Shape;5714;p77"/>
            <p:cNvGrpSpPr/>
            <p:nvPr/>
          </p:nvGrpSpPr>
          <p:grpSpPr>
            <a:xfrm>
              <a:off x="6238903" y="1193063"/>
              <a:ext cx="300475" cy="900152"/>
              <a:chOff x="6238903" y="1193063"/>
              <a:chExt cx="300475" cy="900152"/>
            </a:xfrm>
          </p:grpSpPr>
          <p:grpSp>
            <p:nvGrpSpPr>
              <p:cNvPr id="5715" name="Google Shape;5715;p77"/>
              <p:cNvGrpSpPr/>
              <p:nvPr/>
            </p:nvGrpSpPr>
            <p:grpSpPr>
              <a:xfrm>
                <a:off x="6290865" y="1489315"/>
                <a:ext cx="248514" cy="603900"/>
                <a:chOff x="6290865" y="1489315"/>
                <a:chExt cx="248514" cy="603900"/>
              </a:xfrm>
            </p:grpSpPr>
            <p:sp>
              <p:nvSpPr>
                <p:cNvPr id="5716" name="Google Shape;5716;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77"/>
              <p:cNvGrpSpPr/>
              <p:nvPr/>
            </p:nvGrpSpPr>
            <p:grpSpPr>
              <a:xfrm>
                <a:off x="6238903" y="1193063"/>
                <a:ext cx="284947" cy="333087"/>
                <a:chOff x="6238903" y="1193063"/>
                <a:chExt cx="284947" cy="333087"/>
              </a:xfrm>
            </p:grpSpPr>
            <p:sp>
              <p:nvSpPr>
                <p:cNvPr id="5719" name="Google Shape;5719;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0" name="Google Shape;5720;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21" name="Google Shape;5721;p77"/>
            <p:cNvGrpSpPr/>
            <p:nvPr/>
          </p:nvGrpSpPr>
          <p:grpSpPr>
            <a:xfrm>
              <a:off x="5900602" y="1193063"/>
              <a:ext cx="444345" cy="1021707"/>
              <a:chOff x="5900602" y="1193063"/>
              <a:chExt cx="444345" cy="1021707"/>
            </a:xfrm>
          </p:grpSpPr>
          <p:grpSp>
            <p:nvGrpSpPr>
              <p:cNvPr id="5722" name="Google Shape;5722;p77"/>
              <p:cNvGrpSpPr/>
              <p:nvPr/>
            </p:nvGrpSpPr>
            <p:grpSpPr>
              <a:xfrm>
                <a:off x="6046501" y="1367785"/>
                <a:ext cx="298446" cy="846986"/>
                <a:chOff x="6046501" y="1367785"/>
                <a:chExt cx="298446" cy="846986"/>
              </a:xfrm>
            </p:grpSpPr>
            <p:sp>
              <p:nvSpPr>
                <p:cNvPr id="5723" name="Google Shape;5723;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7"/>
              <p:cNvGrpSpPr/>
              <p:nvPr/>
            </p:nvGrpSpPr>
            <p:grpSpPr>
              <a:xfrm>
                <a:off x="5900602" y="1193063"/>
                <a:ext cx="284947" cy="182312"/>
                <a:chOff x="5900602" y="1193063"/>
                <a:chExt cx="284947" cy="182312"/>
              </a:xfrm>
            </p:grpSpPr>
            <p:sp>
              <p:nvSpPr>
                <p:cNvPr id="5726" name="Google Shape;5726;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7" name="Google Shape;5727;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28" name="Google Shape;5728;p77"/>
            <p:cNvGrpSpPr/>
            <p:nvPr/>
          </p:nvGrpSpPr>
          <p:grpSpPr>
            <a:xfrm>
              <a:off x="6738300" y="1193063"/>
              <a:ext cx="462153" cy="707634"/>
              <a:chOff x="6738300" y="1193063"/>
              <a:chExt cx="462153" cy="707634"/>
            </a:xfrm>
          </p:grpSpPr>
          <p:grpSp>
            <p:nvGrpSpPr>
              <p:cNvPr id="5729" name="Google Shape;5729;p77"/>
              <p:cNvGrpSpPr/>
              <p:nvPr/>
            </p:nvGrpSpPr>
            <p:grpSpPr>
              <a:xfrm>
                <a:off x="6915505" y="1193063"/>
                <a:ext cx="284947" cy="597387"/>
                <a:chOff x="6915505" y="1193063"/>
                <a:chExt cx="284947" cy="597387"/>
              </a:xfrm>
            </p:grpSpPr>
            <p:sp>
              <p:nvSpPr>
                <p:cNvPr id="5730" name="Google Shape;5730;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1" name="Google Shape;5731;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32" name="Google Shape;5732;p77"/>
              <p:cNvGrpSpPr/>
              <p:nvPr/>
            </p:nvGrpSpPr>
            <p:grpSpPr>
              <a:xfrm>
                <a:off x="6738300" y="1684725"/>
                <a:ext cx="230066" cy="215971"/>
                <a:chOff x="6738300" y="1684725"/>
                <a:chExt cx="230066" cy="215971"/>
              </a:xfrm>
            </p:grpSpPr>
            <p:sp>
              <p:nvSpPr>
                <p:cNvPr id="5733" name="Google Shape;5733;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8" name="Shape 5738"/>
        <p:cNvGrpSpPr/>
        <p:nvPr/>
      </p:nvGrpSpPr>
      <p:grpSpPr>
        <a:xfrm>
          <a:off x="0" y="0"/>
          <a:ext cx="0" cy="0"/>
          <a:chOff x="0" y="0"/>
          <a:chExt cx="0" cy="0"/>
        </a:xfrm>
      </p:grpSpPr>
      <p:grpSp>
        <p:nvGrpSpPr>
          <p:cNvPr id="5739" name="Google Shape;5739;p78"/>
          <p:cNvGrpSpPr/>
          <p:nvPr/>
        </p:nvGrpSpPr>
        <p:grpSpPr>
          <a:xfrm>
            <a:off x="821785" y="2307635"/>
            <a:ext cx="339235" cy="298186"/>
            <a:chOff x="898875" y="244725"/>
            <a:chExt cx="481800" cy="423500"/>
          </a:xfrm>
        </p:grpSpPr>
        <p:sp>
          <p:nvSpPr>
            <p:cNvPr id="5740" name="Google Shape;5740;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78"/>
          <p:cNvGrpSpPr/>
          <p:nvPr/>
        </p:nvGrpSpPr>
        <p:grpSpPr>
          <a:xfrm>
            <a:off x="1260167" y="2287103"/>
            <a:ext cx="298169" cy="339253"/>
            <a:chOff x="1529350" y="258825"/>
            <a:chExt cx="423475" cy="481825"/>
          </a:xfrm>
        </p:grpSpPr>
        <p:sp>
          <p:nvSpPr>
            <p:cNvPr id="5747" name="Google Shape;5747;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78"/>
          <p:cNvGrpSpPr/>
          <p:nvPr/>
        </p:nvGrpSpPr>
        <p:grpSpPr>
          <a:xfrm>
            <a:off x="2102437" y="2287102"/>
            <a:ext cx="298169" cy="339253"/>
            <a:chOff x="2707500" y="249400"/>
            <a:chExt cx="423475" cy="481825"/>
          </a:xfrm>
        </p:grpSpPr>
        <p:sp>
          <p:nvSpPr>
            <p:cNvPr id="5750" name="Google Shape;5750;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78"/>
          <p:cNvGrpSpPr/>
          <p:nvPr/>
        </p:nvGrpSpPr>
        <p:grpSpPr>
          <a:xfrm>
            <a:off x="2516052" y="2287428"/>
            <a:ext cx="305386" cy="338602"/>
            <a:chOff x="3300325" y="249875"/>
            <a:chExt cx="433725" cy="480900"/>
          </a:xfrm>
        </p:grpSpPr>
        <p:sp>
          <p:nvSpPr>
            <p:cNvPr id="5753" name="Google Shape;5753;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8"/>
          <p:cNvGrpSpPr/>
          <p:nvPr/>
        </p:nvGrpSpPr>
        <p:grpSpPr>
          <a:xfrm>
            <a:off x="1653142" y="2367273"/>
            <a:ext cx="340890" cy="178912"/>
            <a:chOff x="2084325" y="363300"/>
            <a:chExt cx="484150" cy="254100"/>
          </a:xfrm>
        </p:grpSpPr>
        <p:sp>
          <p:nvSpPr>
            <p:cNvPr id="5760" name="Google Shape;5760;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8"/>
          <p:cNvGrpSpPr/>
          <p:nvPr/>
        </p:nvGrpSpPr>
        <p:grpSpPr>
          <a:xfrm>
            <a:off x="2905137" y="2287349"/>
            <a:ext cx="352349" cy="338760"/>
            <a:chOff x="3854700" y="249750"/>
            <a:chExt cx="500425" cy="481125"/>
          </a:xfrm>
        </p:grpSpPr>
        <p:sp>
          <p:nvSpPr>
            <p:cNvPr id="5763" name="Google Shape;5763;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78"/>
          <p:cNvGrpSpPr/>
          <p:nvPr/>
        </p:nvGrpSpPr>
        <p:grpSpPr>
          <a:xfrm>
            <a:off x="3323126" y="2287349"/>
            <a:ext cx="352349" cy="338760"/>
            <a:chOff x="4447550" y="249750"/>
            <a:chExt cx="500425" cy="481125"/>
          </a:xfrm>
        </p:grpSpPr>
        <p:sp>
          <p:nvSpPr>
            <p:cNvPr id="5772" name="Google Shape;5772;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4" name="Google Shape;5774;p78"/>
          <p:cNvGrpSpPr/>
          <p:nvPr/>
        </p:nvGrpSpPr>
        <p:grpSpPr>
          <a:xfrm>
            <a:off x="3752328" y="2287102"/>
            <a:ext cx="339253" cy="339253"/>
            <a:chOff x="5049725" y="249400"/>
            <a:chExt cx="481825" cy="481825"/>
          </a:xfrm>
        </p:grpSpPr>
        <p:sp>
          <p:nvSpPr>
            <p:cNvPr id="5775" name="Google Shape;5775;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78"/>
          <p:cNvGrpSpPr/>
          <p:nvPr/>
        </p:nvGrpSpPr>
        <p:grpSpPr>
          <a:xfrm>
            <a:off x="4166269" y="2287102"/>
            <a:ext cx="339253" cy="339253"/>
            <a:chOff x="5660400" y="238125"/>
            <a:chExt cx="481825" cy="481825"/>
          </a:xfrm>
        </p:grpSpPr>
        <p:sp>
          <p:nvSpPr>
            <p:cNvPr id="5778" name="Google Shape;5778;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0" name="Google Shape;5780;p78"/>
          <p:cNvGrpSpPr/>
          <p:nvPr/>
        </p:nvGrpSpPr>
        <p:grpSpPr>
          <a:xfrm>
            <a:off x="4582955" y="2287102"/>
            <a:ext cx="339253" cy="339253"/>
            <a:chOff x="6235400" y="249400"/>
            <a:chExt cx="481825" cy="481825"/>
          </a:xfrm>
        </p:grpSpPr>
        <p:sp>
          <p:nvSpPr>
            <p:cNvPr id="5781" name="Google Shape;5781;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78"/>
          <p:cNvGrpSpPr/>
          <p:nvPr/>
        </p:nvGrpSpPr>
        <p:grpSpPr>
          <a:xfrm>
            <a:off x="821301" y="2731810"/>
            <a:ext cx="340204" cy="298116"/>
            <a:chOff x="899850" y="871450"/>
            <a:chExt cx="483175" cy="423400"/>
          </a:xfrm>
        </p:grpSpPr>
        <p:sp>
          <p:nvSpPr>
            <p:cNvPr id="5787" name="Google Shape;5787;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1" name="Google Shape;5791;p7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2" name="Google Shape;5792;p78"/>
          <p:cNvGrpSpPr/>
          <p:nvPr/>
        </p:nvGrpSpPr>
        <p:grpSpPr>
          <a:xfrm>
            <a:off x="1653301" y="2711232"/>
            <a:ext cx="340573" cy="339271"/>
            <a:chOff x="2085450" y="842250"/>
            <a:chExt cx="483700" cy="481850"/>
          </a:xfrm>
        </p:grpSpPr>
        <p:sp>
          <p:nvSpPr>
            <p:cNvPr id="5793" name="Google Shape;5793;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78"/>
          <p:cNvGrpSpPr/>
          <p:nvPr/>
        </p:nvGrpSpPr>
        <p:grpSpPr>
          <a:xfrm>
            <a:off x="2081868" y="2711241"/>
            <a:ext cx="339306" cy="339253"/>
            <a:chOff x="2685825" y="840375"/>
            <a:chExt cx="481900" cy="481825"/>
          </a:xfrm>
        </p:grpSpPr>
        <p:sp>
          <p:nvSpPr>
            <p:cNvPr id="5797" name="Google Shape;5797;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9" name="Google Shape;5799;p78"/>
          <p:cNvGrpSpPr/>
          <p:nvPr/>
        </p:nvGrpSpPr>
        <p:grpSpPr>
          <a:xfrm>
            <a:off x="2493529" y="2710924"/>
            <a:ext cx="350431" cy="339887"/>
            <a:chOff x="3270675" y="841800"/>
            <a:chExt cx="497700" cy="482725"/>
          </a:xfrm>
        </p:grpSpPr>
        <p:sp>
          <p:nvSpPr>
            <p:cNvPr id="5800" name="Google Shape;5800;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3" name="Google Shape;5803;p7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4" name="Google Shape;5804;p78"/>
          <p:cNvGrpSpPr/>
          <p:nvPr/>
        </p:nvGrpSpPr>
        <p:grpSpPr>
          <a:xfrm>
            <a:off x="3329675" y="2731783"/>
            <a:ext cx="339253" cy="298169"/>
            <a:chOff x="4467200" y="877100"/>
            <a:chExt cx="481825" cy="423475"/>
          </a:xfrm>
        </p:grpSpPr>
        <p:sp>
          <p:nvSpPr>
            <p:cNvPr id="5805" name="Google Shape;5805;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78"/>
          <p:cNvGrpSpPr/>
          <p:nvPr/>
        </p:nvGrpSpPr>
        <p:grpSpPr>
          <a:xfrm>
            <a:off x="3744565" y="2711232"/>
            <a:ext cx="354778" cy="339271"/>
            <a:chOff x="5045500" y="842250"/>
            <a:chExt cx="503875" cy="481850"/>
          </a:xfrm>
        </p:grpSpPr>
        <p:sp>
          <p:nvSpPr>
            <p:cNvPr id="5810" name="Google Shape;5810;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2" name="Google Shape;5812;p78"/>
          <p:cNvGrpSpPr/>
          <p:nvPr/>
        </p:nvGrpSpPr>
        <p:grpSpPr>
          <a:xfrm>
            <a:off x="4167413" y="2737451"/>
            <a:ext cx="336965" cy="286833"/>
            <a:chOff x="5645200" y="879425"/>
            <a:chExt cx="478575" cy="407375"/>
          </a:xfrm>
        </p:grpSpPr>
        <p:sp>
          <p:nvSpPr>
            <p:cNvPr id="5813" name="Google Shape;5813;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78"/>
          <p:cNvGrpSpPr/>
          <p:nvPr/>
        </p:nvGrpSpPr>
        <p:grpSpPr>
          <a:xfrm>
            <a:off x="4603488" y="2711241"/>
            <a:ext cx="298186" cy="339253"/>
            <a:chOff x="6264525" y="842250"/>
            <a:chExt cx="423500" cy="481825"/>
          </a:xfrm>
        </p:grpSpPr>
        <p:sp>
          <p:nvSpPr>
            <p:cNvPr id="5820" name="Google Shape;5820;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7" name="Google Shape;5827;p78"/>
          <p:cNvGrpSpPr/>
          <p:nvPr/>
        </p:nvGrpSpPr>
        <p:grpSpPr>
          <a:xfrm>
            <a:off x="821776" y="3125895"/>
            <a:ext cx="339253" cy="339253"/>
            <a:chOff x="900750" y="1436075"/>
            <a:chExt cx="481825" cy="481825"/>
          </a:xfrm>
        </p:grpSpPr>
        <p:sp>
          <p:nvSpPr>
            <p:cNvPr id="5828" name="Google Shape;5828;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78"/>
          <p:cNvGrpSpPr/>
          <p:nvPr/>
        </p:nvGrpSpPr>
        <p:grpSpPr>
          <a:xfrm>
            <a:off x="1239624" y="3186183"/>
            <a:ext cx="339253" cy="218676"/>
            <a:chOff x="1492675" y="1520750"/>
            <a:chExt cx="481825" cy="310575"/>
          </a:xfrm>
        </p:grpSpPr>
        <p:sp>
          <p:nvSpPr>
            <p:cNvPr id="5833" name="Google Shape;5833;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5" name="Google Shape;5835;p78"/>
          <p:cNvGrpSpPr/>
          <p:nvPr/>
        </p:nvGrpSpPr>
        <p:grpSpPr>
          <a:xfrm>
            <a:off x="1647421" y="3125877"/>
            <a:ext cx="352332" cy="339288"/>
            <a:chOff x="2071000" y="1435025"/>
            <a:chExt cx="500400" cy="481875"/>
          </a:xfrm>
        </p:grpSpPr>
        <p:sp>
          <p:nvSpPr>
            <p:cNvPr id="5836" name="Google Shape;5836;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78"/>
          <p:cNvGrpSpPr/>
          <p:nvPr/>
        </p:nvGrpSpPr>
        <p:grpSpPr>
          <a:xfrm>
            <a:off x="2075584" y="3146709"/>
            <a:ext cx="351874" cy="297623"/>
            <a:chOff x="2678350" y="1464650"/>
            <a:chExt cx="499750" cy="422700"/>
          </a:xfrm>
        </p:grpSpPr>
        <p:sp>
          <p:nvSpPr>
            <p:cNvPr id="5840" name="Google Shape;5840;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78"/>
          <p:cNvGrpSpPr/>
          <p:nvPr/>
        </p:nvGrpSpPr>
        <p:grpSpPr>
          <a:xfrm>
            <a:off x="2499118" y="3125895"/>
            <a:ext cx="339253" cy="339253"/>
            <a:chOff x="3271200" y="1435075"/>
            <a:chExt cx="481825" cy="481825"/>
          </a:xfrm>
        </p:grpSpPr>
        <p:sp>
          <p:nvSpPr>
            <p:cNvPr id="5844" name="Google Shape;5844;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78"/>
          <p:cNvGrpSpPr/>
          <p:nvPr/>
        </p:nvGrpSpPr>
        <p:grpSpPr>
          <a:xfrm>
            <a:off x="2909591" y="3125877"/>
            <a:ext cx="343442" cy="339288"/>
            <a:chOff x="3858100" y="1435075"/>
            <a:chExt cx="487775" cy="481875"/>
          </a:xfrm>
        </p:grpSpPr>
        <p:sp>
          <p:nvSpPr>
            <p:cNvPr id="5847" name="Google Shape;5847;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78"/>
          <p:cNvGrpSpPr/>
          <p:nvPr/>
        </p:nvGrpSpPr>
        <p:grpSpPr>
          <a:xfrm>
            <a:off x="3329674" y="3125895"/>
            <a:ext cx="339253" cy="339253"/>
            <a:chOff x="4456875" y="1435075"/>
            <a:chExt cx="481825" cy="481825"/>
          </a:xfrm>
        </p:grpSpPr>
        <p:sp>
          <p:nvSpPr>
            <p:cNvPr id="5853" name="Google Shape;5853;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78"/>
          <p:cNvGrpSpPr/>
          <p:nvPr/>
        </p:nvGrpSpPr>
        <p:grpSpPr>
          <a:xfrm>
            <a:off x="3750665" y="3125886"/>
            <a:ext cx="342580" cy="339271"/>
            <a:chOff x="5049725" y="1435050"/>
            <a:chExt cx="486550" cy="481850"/>
          </a:xfrm>
        </p:grpSpPr>
        <p:sp>
          <p:nvSpPr>
            <p:cNvPr id="5873" name="Google Shape;5873;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78"/>
          <p:cNvGrpSpPr/>
          <p:nvPr/>
        </p:nvGrpSpPr>
        <p:grpSpPr>
          <a:xfrm>
            <a:off x="4166216" y="3125895"/>
            <a:ext cx="339359" cy="339253"/>
            <a:chOff x="5642475" y="1435075"/>
            <a:chExt cx="481975" cy="481825"/>
          </a:xfrm>
        </p:grpSpPr>
        <p:sp>
          <p:nvSpPr>
            <p:cNvPr id="5878" name="Google Shape;5878;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78"/>
          <p:cNvGrpSpPr/>
          <p:nvPr/>
        </p:nvGrpSpPr>
        <p:grpSpPr>
          <a:xfrm>
            <a:off x="4580702" y="3125886"/>
            <a:ext cx="343759" cy="339271"/>
            <a:chOff x="6232000" y="1435050"/>
            <a:chExt cx="488225" cy="481850"/>
          </a:xfrm>
        </p:grpSpPr>
        <p:sp>
          <p:nvSpPr>
            <p:cNvPr id="5882" name="Google Shape;5882;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78"/>
          <p:cNvGrpSpPr/>
          <p:nvPr/>
        </p:nvGrpSpPr>
        <p:grpSpPr>
          <a:xfrm>
            <a:off x="841438" y="3539545"/>
            <a:ext cx="299929" cy="337792"/>
            <a:chOff x="924450" y="2028975"/>
            <a:chExt cx="425975" cy="479750"/>
          </a:xfrm>
        </p:grpSpPr>
        <p:sp>
          <p:nvSpPr>
            <p:cNvPr id="5888" name="Google Shape;5888;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78"/>
          <p:cNvGrpSpPr/>
          <p:nvPr/>
        </p:nvGrpSpPr>
        <p:grpSpPr>
          <a:xfrm>
            <a:off x="1653934" y="3559347"/>
            <a:ext cx="339306" cy="298186"/>
            <a:chOff x="2085450" y="2057100"/>
            <a:chExt cx="481900" cy="423500"/>
          </a:xfrm>
        </p:grpSpPr>
        <p:sp>
          <p:nvSpPr>
            <p:cNvPr id="5892" name="Google Shape;5892;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78"/>
          <p:cNvGrpSpPr/>
          <p:nvPr/>
        </p:nvGrpSpPr>
        <p:grpSpPr>
          <a:xfrm>
            <a:off x="2081868" y="3582592"/>
            <a:ext cx="339306" cy="251698"/>
            <a:chOff x="2678275" y="2090100"/>
            <a:chExt cx="481900" cy="357475"/>
          </a:xfrm>
        </p:grpSpPr>
        <p:sp>
          <p:nvSpPr>
            <p:cNvPr id="5896" name="Google Shape;5896;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78"/>
          <p:cNvGrpSpPr/>
          <p:nvPr/>
        </p:nvGrpSpPr>
        <p:grpSpPr>
          <a:xfrm>
            <a:off x="2559072" y="3594790"/>
            <a:ext cx="219345" cy="227301"/>
            <a:chOff x="3357325" y="2093500"/>
            <a:chExt cx="311525" cy="322825"/>
          </a:xfrm>
        </p:grpSpPr>
        <p:sp>
          <p:nvSpPr>
            <p:cNvPr id="5902" name="Google Shape;5902;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5" name="Google Shape;5905;p7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6" name="Google Shape;5906;p78"/>
          <p:cNvGrpSpPr/>
          <p:nvPr/>
        </p:nvGrpSpPr>
        <p:grpSpPr>
          <a:xfrm>
            <a:off x="3353262" y="3538814"/>
            <a:ext cx="292078" cy="339253"/>
            <a:chOff x="4492800" y="2027925"/>
            <a:chExt cx="414825" cy="481825"/>
          </a:xfrm>
        </p:grpSpPr>
        <p:sp>
          <p:nvSpPr>
            <p:cNvPr id="5907" name="Google Shape;5907;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9" name="Google Shape;5909;p78"/>
          <p:cNvGrpSpPr/>
          <p:nvPr/>
        </p:nvGrpSpPr>
        <p:grpSpPr>
          <a:xfrm>
            <a:off x="3752354" y="3538805"/>
            <a:ext cx="339200" cy="339271"/>
            <a:chOff x="5049725" y="2027900"/>
            <a:chExt cx="481750" cy="481850"/>
          </a:xfrm>
        </p:grpSpPr>
        <p:sp>
          <p:nvSpPr>
            <p:cNvPr id="5910" name="Google Shape;5910;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78"/>
          <p:cNvGrpSpPr/>
          <p:nvPr/>
        </p:nvGrpSpPr>
        <p:grpSpPr>
          <a:xfrm>
            <a:off x="4225950" y="3538893"/>
            <a:ext cx="219890" cy="339095"/>
            <a:chOff x="5726350" y="2028150"/>
            <a:chExt cx="312300" cy="481600"/>
          </a:xfrm>
        </p:grpSpPr>
        <p:sp>
          <p:nvSpPr>
            <p:cNvPr id="5919" name="Google Shape;5919;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78"/>
          <p:cNvGrpSpPr/>
          <p:nvPr/>
        </p:nvGrpSpPr>
        <p:grpSpPr>
          <a:xfrm>
            <a:off x="4586141" y="3542000"/>
            <a:ext cx="332881" cy="332881"/>
            <a:chOff x="6239925" y="2032450"/>
            <a:chExt cx="472775" cy="472775"/>
          </a:xfrm>
        </p:grpSpPr>
        <p:sp>
          <p:nvSpPr>
            <p:cNvPr id="5923" name="Google Shape;5923;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78"/>
          <p:cNvGrpSpPr/>
          <p:nvPr/>
        </p:nvGrpSpPr>
        <p:grpSpPr>
          <a:xfrm>
            <a:off x="5035233" y="2364092"/>
            <a:ext cx="334641" cy="185425"/>
            <a:chOff x="903075" y="2730000"/>
            <a:chExt cx="475275" cy="263350"/>
          </a:xfrm>
        </p:grpSpPr>
        <p:sp>
          <p:nvSpPr>
            <p:cNvPr id="5926" name="Google Shape;5926;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78"/>
          <p:cNvGrpSpPr/>
          <p:nvPr/>
        </p:nvGrpSpPr>
        <p:grpSpPr>
          <a:xfrm>
            <a:off x="1239624" y="3538814"/>
            <a:ext cx="339253" cy="339253"/>
            <a:chOff x="1492675" y="2027925"/>
            <a:chExt cx="481825" cy="481825"/>
          </a:xfrm>
        </p:grpSpPr>
        <p:sp>
          <p:nvSpPr>
            <p:cNvPr id="5930" name="Google Shape;5930;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78"/>
          <p:cNvGrpSpPr/>
          <p:nvPr/>
        </p:nvGrpSpPr>
        <p:grpSpPr>
          <a:xfrm>
            <a:off x="5466000" y="2287178"/>
            <a:ext cx="339253" cy="339253"/>
            <a:chOff x="1492675" y="2620775"/>
            <a:chExt cx="481825" cy="481825"/>
          </a:xfrm>
        </p:grpSpPr>
        <p:sp>
          <p:nvSpPr>
            <p:cNvPr id="5936" name="Google Shape;5936;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38" name="Google Shape;5938;p7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39" name="Google Shape;5939;p78"/>
          <p:cNvGrpSpPr/>
          <p:nvPr/>
        </p:nvGrpSpPr>
        <p:grpSpPr>
          <a:xfrm>
            <a:off x="6289754" y="2303161"/>
            <a:ext cx="333585" cy="307287"/>
            <a:chOff x="2682350" y="2643425"/>
            <a:chExt cx="473775" cy="436425"/>
          </a:xfrm>
        </p:grpSpPr>
        <p:sp>
          <p:nvSpPr>
            <p:cNvPr id="5940" name="Google Shape;5940;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78"/>
          <p:cNvGrpSpPr/>
          <p:nvPr/>
        </p:nvGrpSpPr>
        <p:grpSpPr>
          <a:xfrm>
            <a:off x="6755243" y="2287178"/>
            <a:ext cx="238531" cy="339253"/>
            <a:chOff x="3342725" y="2620775"/>
            <a:chExt cx="338775" cy="481825"/>
          </a:xfrm>
        </p:grpSpPr>
        <p:sp>
          <p:nvSpPr>
            <p:cNvPr id="5948" name="Google Shape;5948;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78"/>
          <p:cNvGrpSpPr/>
          <p:nvPr/>
        </p:nvGrpSpPr>
        <p:grpSpPr>
          <a:xfrm>
            <a:off x="7148994" y="2287178"/>
            <a:ext cx="278296" cy="339253"/>
            <a:chOff x="3907325" y="2620775"/>
            <a:chExt cx="395250" cy="481825"/>
          </a:xfrm>
        </p:grpSpPr>
        <p:sp>
          <p:nvSpPr>
            <p:cNvPr id="5952" name="Google Shape;5952;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78"/>
          <p:cNvGrpSpPr/>
          <p:nvPr/>
        </p:nvGrpSpPr>
        <p:grpSpPr>
          <a:xfrm>
            <a:off x="7542181" y="2297783"/>
            <a:ext cx="339253" cy="318042"/>
            <a:chOff x="4456875" y="2635825"/>
            <a:chExt cx="481825" cy="451700"/>
          </a:xfrm>
        </p:grpSpPr>
        <p:sp>
          <p:nvSpPr>
            <p:cNvPr id="5957" name="Google Shape;5957;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3" name="Google Shape;5963;p78"/>
          <p:cNvGrpSpPr/>
          <p:nvPr/>
        </p:nvGrpSpPr>
        <p:grpSpPr>
          <a:xfrm>
            <a:off x="7967105" y="2297783"/>
            <a:ext cx="339253" cy="318042"/>
            <a:chOff x="5049725" y="2635825"/>
            <a:chExt cx="481825" cy="451700"/>
          </a:xfrm>
        </p:grpSpPr>
        <p:sp>
          <p:nvSpPr>
            <p:cNvPr id="5964" name="Google Shape;5964;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78"/>
          <p:cNvGrpSpPr/>
          <p:nvPr/>
        </p:nvGrpSpPr>
        <p:grpSpPr>
          <a:xfrm>
            <a:off x="2211475" y="3952243"/>
            <a:ext cx="338566" cy="338373"/>
            <a:chOff x="5643000" y="2621375"/>
            <a:chExt cx="480850" cy="480575"/>
          </a:xfrm>
        </p:grpSpPr>
        <p:sp>
          <p:nvSpPr>
            <p:cNvPr id="5968" name="Google Shape;5968;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78"/>
          <p:cNvGrpSpPr/>
          <p:nvPr/>
        </p:nvGrpSpPr>
        <p:grpSpPr>
          <a:xfrm>
            <a:off x="4032695" y="3951803"/>
            <a:ext cx="339359" cy="339253"/>
            <a:chOff x="6235250" y="2620775"/>
            <a:chExt cx="481975" cy="481825"/>
          </a:xfrm>
        </p:grpSpPr>
        <p:sp>
          <p:nvSpPr>
            <p:cNvPr id="5976" name="Google Shape;5976;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81" name="Google Shape;5981;p7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82" name="Google Shape;5982;p78"/>
          <p:cNvGrpSpPr/>
          <p:nvPr/>
        </p:nvGrpSpPr>
        <p:grpSpPr>
          <a:xfrm>
            <a:off x="5465078" y="2711317"/>
            <a:ext cx="341101" cy="339253"/>
            <a:chOff x="1535000" y="3223325"/>
            <a:chExt cx="484450" cy="481825"/>
          </a:xfrm>
        </p:grpSpPr>
        <p:sp>
          <p:nvSpPr>
            <p:cNvPr id="5983" name="Google Shape;5983;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78"/>
          <p:cNvGrpSpPr/>
          <p:nvPr/>
        </p:nvGrpSpPr>
        <p:grpSpPr>
          <a:xfrm>
            <a:off x="5872645" y="2746618"/>
            <a:ext cx="339253" cy="268649"/>
            <a:chOff x="2085525" y="3263750"/>
            <a:chExt cx="481825" cy="381550"/>
          </a:xfrm>
        </p:grpSpPr>
        <p:sp>
          <p:nvSpPr>
            <p:cNvPr id="5987" name="Google Shape;5987;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89" name="Google Shape;5989;p7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0" name="Google Shape;5990;p78"/>
          <p:cNvGrpSpPr/>
          <p:nvPr/>
        </p:nvGrpSpPr>
        <p:grpSpPr>
          <a:xfrm>
            <a:off x="6704407" y="2711308"/>
            <a:ext cx="340204" cy="339271"/>
            <a:chOff x="3270450" y="3213625"/>
            <a:chExt cx="483175" cy="481850"/>
          </a:xfrm>
        </p:grpSpPr>
        <p:sp>
          <p:nvSpPr>
            <p:cNvPr id="5991" name="Google Shape;5991;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78"/>
          <p:cNvGrpSpPr/>
          <p:nvPr/>
        </p:nvGrpSpPr>
        <p:grpSpPr>
          <a:xfrm>
            <a:off x="7203676" y="2711317"/>
            <a:ext cx="168931" cy="339253"/>
            <a:chOff x="3984950" y="3213600"/>
            <a:chExt cx="239925" cy="481825"/>
          </a:xfrm>
        </p:grpSpPr>
        <p:sp>
          <p:nvSpPr>
            <p:cNvPr id="5994" name="Google Shape;5994;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6" name="Google Shape;5996;p7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8" name="Google Shape;5998;p78"/>
          <p:cNvGrpSpPr/>
          <p:nvPr/>
        </p:nvGrpSpPr>
        <p:grpSpPr>
          <a:xfrm>
            <a:off x="1736111" y="3981487"/>
            <a:ext cx="355218" cy="279880"/>
            <a:chOff x="5629975" y="3255775"/>
            <a:chExt cx="504500" cy="397500"/>
          </a:xfrm>
        </p:grpSpPr>
        <p:sp>
          <p:nvSpPr>
            <p:cNvPr id="5999" name="Google Shape;5999;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8"/>
          <p:cNvGrpSpPr/>
          <p:nvPr/>
        </p:nvGrpSpPr>
        <p:grpSpPr>
          <a:xfrm>
            <a:off x="3572294" y="3981593"/>
            <a:ext cx="340256" cy="279669"/>
            <a:chOff x="6234950" y="3255925"/>
            <a:chExt cx="483250" cy="397200"/>
          </a:xfrm>
        </p:grpSpPr>
        <p:sp>
          <p:nvSpPr>
            <p:cNvPr id="6005" name="Google Shape;6005;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78"/>
          <p:cNvGrpSpPr/>
          <p:nvPr/>
        </p:nvGrpSpPr>
        <p:grpSpPr>
          <a:xfrm>
            <a:off x="5043532" y="3125970"/>
            <a:ext cx="318042" cy="339253"/>
            <a:chOff x="914900" y="3806450"/>
            <a:chExt cx="451700" cy="481825"/>
          </a:xfrm>
        </p:grpSpPr>
        <p:sp>
          <p:nvSpPr>
            <p:cNvPr id="6012" name="Google Shape;6012;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78"/>
          <p:cNvGrpSpPr/>
          <p:nvPr/>
        </p:nvGrpSpPr>
        <p:grpSpPr>
          <a:xfrm>
            <a:off x="5462454" y="3125785"/>
            <a:ext cx="346347" cy="339623"/>
            <a:chOff x="1490050" y="3805975"/>
            <a:chExt cx="491900" cy="482350"/>
          </a:xfrm>
        </p:grpSpPr>
        <p:sp>
          <p:nvSpPr>
            <p:cNvPr id="6018" name="Google Shape;6018;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78"/>
          <p:cNvGrpSpPr/>
          <p:nvPr/>
        </p:nvGrpSpPr>
        <p:grpSpPr>
          <a:xfrm>
            <a:off x="5886322" y="3125970"/>
            <a:ext cx="311899" cy="339253"/>
            <a:chOff x="2104275" y="3806450"/>
            <a:chExt cx="442975" cy="481825"/>
          </a:xfrm>
        </p:grpSpPr>
        <p:sp>
          <p:nvSpPr>
            <p:cNvPr id="6023" name="Google Shape;6023;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5" name="Google Shape;6025;p78"/>
          <p:cNvGrpSpPr/>
          <p:nvPr/>
        </p:nvGrpSpPr>
        <p:grpSpPr>
          <a:xfrm>
            <a:off x="6309839" y="3125970"/>
            <a:ext cx="293416" cy="339253"/>
            <a:chOff x="2710875" y="3806450"/>
            <a:chExt cx="416725" cy="481825"/>
          </a:xfrm>
        </p:grpSpPr>
        <p:sp>
          <p:nvSpPr>
            <p:cNvPr id="6026" name="Google Shape;6026;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78"/>
          <p:cNvGrpSpPr/>
          <p:nvPr/>
        </p:nvGrpSpPr>
        <p:grpSpPr>
          <a:xfrm>
            <a:off x="6704883" y="3166412"/>
            <a:ext cx="339253" cy="258369"/>
            <a:chOff x="3271200" y="3863875"/>
            <a:chExt cx="481825" cy="366950"/>
          </a:xfrm>
        </p:grpSpPr>
        <p:sp>
          <p:nvSpPr>
            <p:cNvPr id="6029" name="Google Shape;6029;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78"/>
          <p:cNvGrpSpPr/>
          <p:nvPr/>
        </p:nvGrpSpPr>
        <p:grpSpPr>
          <a:xfrm>
            <a:off x="7140377" y="3126199"/>
            <a:ext cx="295528" cy="338795"/>
            <a:chOff x="3895050" y="3806775"/>
            <a:chExt cx="419725" cy="481175"/>
          </a:xfrm>
        </p:grpSpPr>
        <p:sp>
          <p:nvSpPr>
            <p:cNvPr id="6032" name="Google Shape;6032;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78"/>
          <p:cNvGrpSpPr/>
          <p:nvPr/>
        </p:nvGrpSpPr>
        <p:grpSpPr>
          <a:xfrm>
            <a:off x="7543659" y="3125979"/>
            <a:ext cx="336296" cy="339235"/>
            <a:chOff x="4464775" y="3806475"/>
            <a:chExt cx="477625" cy="481800"/>
          </a:xfrm>
        </p:grpSpPr>
        <p:sp>
          <p:nvSpPr>
            <p:cNvPr id="6035" name="Google Shape;6035;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78"/>
          <p:cNvGrpSpPr/>
          <p:nvPr/>
        </p:nvGrpSpPr>
        <p:grpSpPr>
          <a:xfrm>
            <a:off x="7967105" y="3125970"/>
            <a:ext cx="339253" cy="339253"/>
            <a:chOff x="5049725" y="3806450"/>
            <a:chExt cx="481825" cy="481825"/>
          </a:xfrm>
        </p:grpSpPr>
        <p:sp>
          <p:nvSpPr>
            <p:cNvPr id="6042" name="Google Shape;6042;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8"/>
          <p:cNvGrpSpPr/>
          <p:nvPr/>
        </p:nvGrpSpPr>
        <p:grpSpPr>
          <a:xfrm>
            <a:off x="1276714" y="3951798"/>
            <a:ext cx="339253" cy="339253"/>
            <a:chOff x="5651375" y="3806450"/>
            <a:chExt cx="481825" cy="481825"/>
          </a:xfrm>
        </p:grpSpPr>
        <p:sp>
          <p:nvSpPr>
            <p:cNvPr id="6046" name="Google Shape;6046;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78"/>
          <p:cNvGrpSpPr/>
          <p:nvPr/>
        </p:nvGrpSpPr>
        <p:grpSpPr>
          <a:xfrm>
            <a:off x="3153646" y="3953787"/>
            <a:ext cx="298503" cy="335275"/>
            <a:chOff x="6264300" y="3809300"/>
            <a:chExt cx="423950" cy="476175"/>
          </a:xfrm>
        </p:grpSpPr>
        <p:sp>
          <p:nvSpPr>
            <p:cNvPr id="6051" name="Google Shape;6051;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4" name="Google Shape;6054;p78"/>
          <p:cNvGrpSpPr/>
          <p:nvPr/>
        </p:nvGrpSpPr>
        <p:grpSpPr>
          <a:xfrm>
            <a:off x="5032267" y="3538881"/>
            <a:ext cx="340573" cy="339271"/>
            <a:chOff x="898875" y="4399275"/>
            <a:chExt cx="483700" cy="481850"/>
          </a:xfrm>
        </p:grpSpPr>
        <p:sp>
          <p:nvSpPr>
            <p:cNvPr id="6055" name="Google Shape;6055;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78"/>
          <p:cNvGrpSpPr/>
          <p:nvPr/>
        </p:nvGrpSpPr>
        <p:grpSpPr>
          <a:xfrm>
            <a:off x="5466000" y="3554133"/>
            <a:ext cx="339253" cy="308765"/>
            <a:chOff x="1492675" y="4420975"/>
            <a:chExt cx="481825" cy="438525"/>
          </a:xfrm>
        </p:grpSpPr>
        <p:sp>
          <p:nvSpPr>
            <p:cNvPr id="6064" name="Google Shape;6064;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78"/>
          <p:cNvGrpSpPr/>
          <p:nvPr/>
        </p:nvGrpSpPr>
        <p:grpSpPr>
          <a:xfrm>
            <a:off x="5870982" y="3539558"/>
            <a:ext cx="342580" cy="337915"/>
            <a:chOff x="2084100" y="4400250"/>
            <a:chExt cx="486550" cy="479925"/>
          </a:xfrm>
        </p:grpSpPr>
        <p:sp>
          <p:nvSpPr>
            <p:cNvPr id="6070" name="Google Shape;6070;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78"/>
          <p:cNvGrpSpPr/>
          <p:nvPr/>
        </p:nvGrpSpPr>
        <p:grpSpPr>
          <a:xfrm>
            <a:off x="6307462" y="3538907"/>
            <a:ext cx="298169" cy="339218"/>
            <a:chOff x="2707950" y="4399325"/>
            <a:chExt cx="423475" cy="481775"/>
          </a:xfrm>
        </p:grpSpPr>
        <p:sp>
          <p:nvSpPr>
            <p:cNvPr id="6077" name="Google Shape;6077;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78"/>
          <p:cNvGrpSpPr/>
          <p:nvPr/>
        </p:nvGrpSpPr>
        <p:grpSpPr>
          <a:xfrm>
            <a:off x="6736981" y="3538881"/>
            <a:ext cx="275057" cy="339271"/>
            <a:chOff x="3330525" y="4399275"/>
            <a:chExt cx="390650" cy="481850"/>
          </a:xfrm>
        </p:grpSpPr>
        <p:sp>
          <p:nvSpPr>
            <p:cNvPr id="6090" name="Google Shape;6090;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78"/>
          <p:cNvGrpSpPr/>
          <p:nvPr/>
        </p:nvGrpSpPr>
        <p:grpSpPr>
          <a:xfrm>
            <a:off x="7161510" y="3538890"/>
            <a:ext cx="253265" cy="339253"/>
            <a:chOff x="3938800" y="4399275"/>
            <a:chExt cx="359700" cy="481825"/>
          </a:xfrm>
        </p:grpSpPr>
        <p:sp>
          <p:nvSpPr>
            <p:cNvPr id="6098" name="Google Shape;6098;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78"/>
          <p:cNvGrpSpPr/>
          <p:nvPr/>
        </p:nvGrpSpPr>
        <p:grpSpPr>
          <a:xfrm>
            <a:off x="7632288" y="3538890"/>
            <a:ext cx="159039" cy="339253"/>
            <a:chOff x="4584850" y="4399275"/>
            <a:chExt cx="225875" cy="481825"/>
          </a:xfrm>
        </p:grpSpPr>
        <p:sp>
          <p:nvSpPr>
            <p:cNvPr id="6104" name="Google Shape;6104;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6" name="Google Shape;6106;p7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7" name="Google Shape;6107;p78"/>
          <p:cNvGrpSpPr/>
          <p:nvPr/>
        </p:nvGrpSpPr>
        <p:grpSpPr>
          <a:xfrm>
            <a:off x="817316" y="3951795"/>
            <a:ext cx="339253" cy="339253"/>
            <a:chOff x="5642550" y="4399275"/>
            <a:chExt cx="481825" cy="481825"/>
          </a:xfrm>
        </p:grpSpPr>
        <p:sp>
          <p:nvSpPr>
            <p:cNvPr id="6108" name="Google Shape;6108;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78"/>
          <p:cNvGrpSpPr/>
          <p:nvPr/>
        </p:nvGrpSpPr>
        <p:grpSpPr>
          <a:xfrm>
            <a:off x="2670186" y="3963703"/>
            <a:ext cx="363316" cy="315437"/>
            <a:chOff x="6218300" y="4416175"/>
            <a:chExt cx="516000" cy="448000"/>
          </a:xfrm>
        </p:grpSpPr>
        <p:sp>
          <p:nvSpPr>
            <p:cNvPr id="6111" name="Google Shape;6111;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78"/>
          <p:cNvGrpSpPr/>
          <p:nvPr/>
        </p:nvGrpSpPr>
        <p:grpSpPr>
          <a:xfrm>
            <a:off x="5870391" y="3951792"/>
            <a:ext cx="339253" cy="339253"/>
            <a:chOff x="899850" y="4992125"/>
            <a:chExt cx="481825" cy="481825"/>
          </a:xfrm>
        </p:grpSpPr>
        <p:sp>
          <p:nvSpPr>
            <p:cNvPr id="6115" name="Google Shape;6115;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78"/>
          <p:cNvGrpSpPr/>
          <p:nvPr/>
        </p:nvGrpSpPr>
        <p:grpSpPr>
          <a:xfrm>
            <a:off x="5410993" y="3951792"/>
            <a:ext cx="339253" cy="339253"/>
            <a:chOff x="1492675" y="4992125"/>
            <a:chExt cx="481825" cy="481825"/>
          </a:xfrm>
        </p:grpSpPr>
        <p:sp>
          <p:nvSpPr>
            <p:cNvPr id="6119" name="Google Shape;6119;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78"/>
          <p:cNvGrpSpPr/>
          <p:nvPr/>
        </p:nvGrpSpPr>
        <p:grpSpPr>
          <a:xfrm>
            <a:off x="4951595" y="3951792"/>
            <a:ext cx="339253" cy="339253"/>
            <a:chOff x="2085525" y="4992125"/>
            <a:chExt cx="481825" cy="481825"/>
          </a:xfrm>
        </p:grpSpPr>
        <p:sp>
          <p:nvSpPr>
            <p:cNvPr id="6122" name="Google Shape;6122;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78"/>
          <p:cNvGrpSpPr/>
          <p:nvPr/>
        </p:nvGrpSpPr>
        <p:grpSpPr>
          <a:xfrm>
            <a:off x="6789344" y="3951792"/>
            <a:ext cx="339253" cy="339253"/>
            <a:chOff x="2678350" y="4992125"/>
            <a:chExt cx="481825" cy="481825"/>
          </a:xfrm>
        </p:grpSpPr>
        <p:sp>
          <p:nvSpPr>
            <p:cNvPr id="6125" name="Google Shape;6125;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78"/>
          <p:cNvGrpSpPr/>
          <p:nvPr/>
        </p:nvGrpSpPr>
        <p:grpSpPr>
          <a:xfrm>
            <a:off x="4492198" y="3951792"/>
            <a:ext cx="339253" cy="339253"/>
            <a:chOff x="3271200" y="4992125"/>
            <a:chExt cx="481825" cy="481825"/>
          </a:xfrm>
        </p:grpSpPr>
        <p:sp>
          <p:nvSpPr>
            <p:cNvPr id="6129" name="Google Shape;6129;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2" name="Google Shape;6132;p78"/>
          <p:cNvGrpSpPr/>
          <p:nvPr/>
        </p:nvGrpSpPr>
        <p:grpSpPr>
          <a:xfrm>
            <a:off x="6329788" y="3952813"/>
            <a:ext cx="339411" cy="337211"/>
            <a:chOff x="5049575" y="4993600"/>
            <a:chExt cx="482050" cy="478925"/>
          </a:xfrm>
        </p:grpSpPr>
        <p:sp>
          <p:nvSpPr>
            <p:cNvPr id="6133" name="Google Shape;6133;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7" name="Google Shape;6137;p7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38" name="Google Shape;6138;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139" name="Google Shape;6139;p78"/>
          <p:cNvGrpSpPr/>
          <p:nvPr/>
        </p:nvGrpSpPr>
        <p:grpSpPr>
          <a:xfrm>
            <a:off x="7248742" y="3975375"/>
            <a:ext cx="195300" cy="343772"/>
            <a:chOff x="3999225" y="4364775"/>
            <a:chExt cx="195300" cy="343772"/>
          </a:xfrm>
        </p:grpSpPr>
        <p:grpSp>
          <p:nvGrpSpPr>
            <p:cNvPr id="6140" name="Google Shape;6140;p78"/>
            <p:cNvGrpSpPr/>
            <p:nvPr/>
          </p:nvGrpSpPr>
          <p:grpSpPr>
            <a:xfrm>
              <a:off x="4048568" y="4562577"/>
              <a:ext cx="97317" cy="145970"/>
              <a:chOff x="1529575" y="2222650"/>
              <a:chExt cx="203125" cy="304675"/>
            </a:xfrm>
          </p:grpSpPr>
          <p:sp>
            <p:nvSpPr>
              <p:cNvPr id="6141" name="Google Shape;6141;p7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78"/>
            <p:cNvGrpSpPr/>
            <p:nvPr/>
          </p:nvGrpSpPr>
          <p:grpSpPr>
            <a:xfrm>
              <a:off x="3999225" y="4364775"/>
              <a:ext cx="195300" cy="195300"/>
              <a:chOff x="3999225" y="4364775"/>
              <a:chExt cx="195300" cy="195300"/>
            </a:xfrm>
          </p:grpSpPr>
          <p:sp>
            <p:nvSpPr>
              <p:cNvPr id="6144" name="Google Shape;6144;p7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6" name="Google Shape;6146;p78"/>
          <p:cNvGrpSpPr/>
          <p:nvPr/>
        </p:nvGrpSpPr>
        <p:grpSpPr>
          <a:xfrm>
            <a:off x="7564186" y="3991627"/>
            <a:ext cx="277088" cy="259611"/>
            <a:chOff x="4335888" y="4398114"/>
            <a:chExt cx="277088" cy="259611"/>
          </a:xfrm>
        </p:grpSpPr>
        <p:grpSp>
          <p:nvGrpSpPr>
            <p:cNvPr id="6147" name="Google Shape;6147;p78"/>
            <p:cNvGrpSpPr/>
            <p:nvPr/>
          </p:nvGrpSpPr>
          <p:grpSpPr>
            <a:xfrm>
              <a:off x="4335888" y="4462425"/>
              <a:ext cx="195300" cy="195300"/>
              <a:chOff x="4335888" y="4462425"/>
              <a:chExt cx="195300" cy="195300"/>
            </a:xfrm>
          </p:grpSpPr>
          <p:sp>
            <p:nvSpPr>
              <p:cNvPr id="6148" name="Google Shape;6148;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8"/>
            <p:cNvGrpSpPr/>
            <p:nvPr/>
          </p:nvGrpSpPr>
          <p:grpSpPr>
            <a:xfrm>
              <a:off x="4509813" y="4398114"/>
              <a:ext cx="103162" cy="103198"/>
              <a:chOff x="2277975" y="2021700"/>
              <a:chExt cx="215325" cy="215400"/>
            </a:xfrm>
          </p:grpSpPr>
          <p:sp>
            <p:nvSpPr>
              <p:cNvPr id="6151" name="Google Shape;6151;p7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3" name="Google Shape;6153;p78"/>
          <p:cNvGrpSpPr/>
          <p:nvPr/>
        </p:nvGrpSpPr>
        <p:grpSpPr>
          <a:xfrm>
            <a:off x="7961419" y="4049613"/>
            <a:ext cx="392275" cy="195300"/>
            <a:chOff x="4752588" y="4440200"/>
            <a:chExt cx="392275" cy="195300"/>
          </a:xfrm>
        </p:grpSpPr>
        <p:grpSp>
          <p:nvGrpSpPr>
            <p:cNvPr id="6154" name="Google Shape;6154;p78"/>
            <p:cNvGrpSpPr/>
            <p:nvPr/>
          </p:nvGrpSpPr>
          <p:grpSpPr>
            <a:xfrm>
              <a:off x="4950384" y="4469728"/>
              <a:ext cx="194479" cy="136244"/>
              <a:chOff x="3163375" y="2175125"/>
              <a:chExt cx="405925" cy="284375"/>
            </a:xfrm>
          </p:grpSpPr>
          <p:sp>
            <p:nvSpPr>
              <p:cNvPr id="6155" name="Google Shape;6155;p7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8"/>
            <p:cNvGrpSpPr/>
            <p:nvPr/>
          </p:nvGrpSpPr>
          <p:grpSpPr>
            <a:xfrm>
              <a:off x="4752588" y="4440200"/>
              <a:ext cx="195300" cy="195300"/>
              <a:chOff x="4335888" y="4462425"/>
              <a:chExt cx="195300" cy="195300"/>
            </a:xfrm>
          </p:grpSpPr>
          <p:sp>
            <p:nvSpPr>
              <p:cNvPr id="6159" name="Google Shape;6159;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64" name="Shape 6164"/>
        <p:cNvGrpSpPr/>
        <p:nvPr/>
      </p:nvGrpSpPr>
      <p:grpSpPr>
        <a:xfrm>
          <a:off x="0" y="0"/>
          <a:ext cx="0" cy="0"/>
          <a:chOff x="0" y="0"/>
          <a:chExt cx="0" cy="0"/>
        </a:xfrm>
      </p:grpSpPr>
      <p:grpSp>
        <p:nvGrpSpPr>
          <p:cNvPr id="6165" name="Google Shape;6165;p79"/>
          <p:cNvGrpSpPr/>
          <p:nvPr/>
        </p:nvGrpSpPr>
        <p:grpSpPr>
          <a:xfrm>
            <a:off x="856199" y="1311179"/>
            <a:ext cx="322099" cy="370529"/>
            <a:chOff x="-42971725" y="3217825"/>
            <a:chExt cx="275675" cy="317125"/>
          </a:xfrm>
        </p:grpSpPr>
        <p:sp>
          <p:nvSpPr>
            <p:cNvPr id="6166" name="Google Shape;6166;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9"/>
          <p:cNvGrpSpPr/>
          <p:nvPr/>
        </p:nvGrpSpPr>
        <p:grpSpPr>
          <a:xfrm>
            <a:off x="828113" y="1779835"/>
            <a:ext cx="378270" cy="337551"/>
            <a:chOff x="-42996150" y="3612600"/>
            <a:chExt cx="323750" cy="288900"/>
          </a:xfrm>
        </p:grpSpPr>
        <p:sp>
          <p:nvSpPr>
            <p:cNvPr id="6170" name="Google Shape;6170;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9"/>
          <p:cNvGrpSpPr/>
          <p:nvPr/>
        </p:nvGrpSpPr>
        <p:grpSpPr>
          <a:xfrm>
            <a:off x="830874" y="2189205"/>
            <a:ext cx="372749" cy="370909"/>
            <a:chOff x="-42994575" y="3950300"/>
            <a:chExt cx="319025" cy="317450"/>
          </a:xfrm>
        </p:grpSpPr>
        <p:sp>
          <p:nvSpPr>
            <p:cNvPr id="6174" name="Google Shape;6174;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79"/>
          <p:cNvGrpSpPr/>
          <p:nvPr/>
        </p:nvGrpSpPr>
        <p:grpSpPr>
          <a:xfrm>
            <a:off x="2984269" y="1336037"/>
            <a:ext cx="371785" cy="370879"/>
            <a:chOff x="-41111350" y="3239100"/>
            <a:chExt cx="318200" cy="317425"/>
          </a:xfrm>
        </p:grpSpPr>
        <p:sp>
          <p:nvSpPr>
            <p:cNvPr id="6178" name="Google Shape;6178;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79"/>
          <p:cNvGrpSpPr/>
          <p:nvPr/>
        </p:nvGrpSpPr>
        <p:grpSpPr>
          <a:xfrm>
            <a:off x="2980588" y="1771568"/>
            <a:ext cx="379146" cy="370967"/>
            <a:chOff x="-41117650" y="3605525"/>
            <a:chExt cx="324500" cy="317500"/>
          </a:xfrm>
        </p:grpSpPr>
        <p:sp>
          <p:nvSpPr>
            <p:cNvPr id="6183" name="Google Shape;6183;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6" name="Google Shape;6186;p7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79"/>
          <p:cNvGrpSpPr/>
          <p:nvPr/>
        </p:nvGrpSpPr>
        <p:grpSpPr>
          <a:xfrm>
            <a:off x="1806843" y="2663092"/>
            <a:ext cx="216271" cy="371814"/>
            <a:chOff x="-39205300" y="3220175"/>
            <a:chExt cx="185100" cy="318225"/>
          </a:xfrm>
        </p:grpSpPr>
        <p:sp>
          <p:nvSpPr>
            <p:cNvPr id="6188" name="Google Shape;6188;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9"/>
          <p:cNvGrpSpPr/>
          <p:nvPr/>
        </p:nvGrpSpPr>
        <p:grpSpPr>
          <a:xfrm>
            <a:off x="1772370" y="3123163"/>
            <a:ext cx="300016" cy="369273"/>
            <a:chOff x="-39248625" y="3588600"/>
            <a:chExt cx="256775" cy="316050"/>
          </a:xfrm>
        </p:grpSpPr>
        <p:sp>
          <p:nvSpPr>
            <p:cNvPr id="6191" name="Google Shape;6191;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7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9"/>
          <p:cNvGrpSpPr/>
          <p:nvPr/>
        </p:nvGrpSpPr>
        <p:grpSpPr>
          <a:xfrm>
            <a:off x="1223084" y="1311179"/>
            <a:ext cx="429504" cy="370879"/>
            <a:chOff x="-42651700" y="3217825"/>
            <a:chExt cx="367600" cy="317425"/>
          </a:xfrm>
        </p:grpSpPr>
        <p:sp>
          <p:nvSpPr>
            <p:cNvPr id="6196" name="Google Shape;6196;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9"/>
          <p:cNvGrpSpPr/>
          <p:nvPr/>
        </p:nvGrpSpPr>
        <p:grpSpPr>
          <a:xfrm>
            <a:off x="1258516" y="1750829"/>
            <a:ext cx="358640" cy="363226"/>
            <a:chOff x="-42617300" y="3587775"/>
            <a:chExt cx="306950" cy="310875"/>
          </a:xfrm>
        </p:grpSpPr>
        <p:sp>
          <p:nvSpPr>
            <p:cNvPr id="6201" name="Google Shape;6201;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7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4" name="Google Shape;6204;p79"/>
          <p:cNvGrpSpPr/>
          <p:nvPr/>
        </p:nvGrpSpPr>
        <p:grpSpPr>
          <a:xfrm>
            <a:off x="3430343" y="1335569"/>
            <a:ext cx="376926" cy="370324"/>
            <a:chOff x="-40748275" y="3238700"/>
            <a:chExt cx="322600" cy="316950"/>
          </a:xfrm>
        </p:grpSpPr>
        <p:sp>
          <p:nvSpPr>
            <p:cNvPr id="6205" name="Google Shape;6205;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9"/>
          <p:cNvGrpSpPr/>
          <p:nvPr/>
        </p:nvGrpSpPr>
        <p:grpSpPr>
          <a:xfrm>
            <a:off x="3432899" y="1803553"/>
            <a:ext cx="371814" cy="338690"/>
            <a:chOff x="-40745125" y="3632900"/>
            <a:chExt cx="318225" cy="289875"/>
          </a:xfrm>
        </p:grpSpPr>
        <p:sp>
          <p:nvSpPr>
            <p:cNvPr id="6212" name="Google Shape;6212;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9"/>
          <p:cNvGrpSpPr/>
          <p:nvPr/>
        </p:nvGrpSpPr>
        <p:grpSpPr>
          <a:xfrm>
            <a:off x="3437047" y="2214764"/>
            <a:ext cx="363518" cy="370178"/>
            <a:chOff x="-40742750" y="3972175"/>
            <a:chExt cx="311125" cy="316825"/>
          </a:xfrm>
        </p:grpSpPr>
        <p:sp>
          <p:nvSpPr>
            <p:cNvPr id="6220" name="Google Shape;6220;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79"/>
          <p:cNvGrpSpPr/>
          <p:nvPr/>
        </p:nvGrpSpPr>
        <p:grpSpPr>
          <a:xfrm>
            <a:off x="2219708" y="2664932"/>
            <a:ext cx="266892" cy="369974"/>
            <a:chOff x="-38860325" y="3221750"/>
            <a:chExt cx="228425" cy="316650"/>
          </a:xfrm>
        </p:grpSpPr>
        <p:sp>
          <p:nvSpPr>
            <p:cNvPr id="6223" name="Google Shape;6223;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79"/>
          <p:cNvGrpSpPr/>
          <p:nvPr/>
        </p:nvGrpSpPr>
        <p:grpSpPr>
          <a:xfrm>
            <a:off x="2170515" y="3126989"/>
            <a:ext cx="380081" cy="367111"/>
            <a:chOff x="-38905225" y="3591875"/>
            <a:chExt cx="325300" cy="314200"/>
          </a:xfrm>
        </p:grpSpPr>
        <p:sp>
          <p:nvSpPr>
            <p:cNvPr id="6228" name="Google Shape;6228;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7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79"/>
          <p:cNvGrpSpPr/>
          <p:nvPr/>
        </p:nvGrpSpPr>
        <p:grpSpPr>
          <a:xfrm>
            <a:off x="3977265" y="3112069"/>
            <a:ext cx="290815" cy="369740"/>
            <a:chOff x="-37370925" y="3579105"/>
            <a:chExt cx="248900" cy="316450"/>
          </a:xfrm>
        </p:grpSpPr>
        <p:sp>
          <p:nvSpPr>
            <p:cNvPr id="6233" name="Google Shape;6233;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7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79"/>
          <p:cNvGrpSpPr/>
          <p:nvPr/>
        </p:nvGrpSpPr>
        <p:grpSpPr>
          <a:xfrm>
            <a:off x="1670640" y="2190140"/>
            <a:ext cx="371814" cy="369974"/>
            <a:chOff x="-42259725" y="3951100"/>
            <a:chExt cx="318225" cy="316650"/>
          </a:xfrm>
        </p:grpSpPr>
        <p:sp>
          <p:nvSpPr>
            <p:cNvPr id="6238" name="Google Shape;6238;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9"/>
          <p:cNvGrpSpPr/>
          <p:nvPr/>
        </p:nvGrpSpPr>
        <p:grpSpPr>
          <a:xfrm>
            <a:off x="3869002" y="1369161"/>
            <a:ext cx="370879" cy="337755"/>
            <a:chOff x="-40378075" y="3267450"/>
            <a:chExt cx="317425" cy="289075"/>
          </a:xfrm>
        </p:grpSpPr>
        <p:sp>
          <p:nvSpPr>
            <p:cNvPr id="6241" name="Google Shape;6241;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9"/>
          <p:cNvGrpSpPr/>
          <p:nvPr/>
        </p:nvGrpSpPr>
        <p:grpSpPr>
          <a:xfrm>
            <a:off x="3872668" y="1770429"/>
            <a:ext cx="363548" cy="369974"/>
            <a:chOff x="-40372575" y="3604550"/>
            <a:chExt cx="311150" cy="316650"/>
          </a:xfrm>
        </p:grpSpPr>
        <p:sp>
          <p:nvSpPr>
            <p:cNvPr id="6246" name="Google Shape;6246;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7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79"/>
          <p:cNvGrpSpPr/>
          <p:nvPr/>
        </p:nvGrpSpPr>
        <p:grpSpPr>
          <a:xfrm>
            <a:off x="2596617" y="2663092"/>
            <a:ext cx="399038" cy="372165"/>
            <a:chOff x="-38542250" y="3220175"/>
            <a:chExt cx="341525" cy="318525"/>
          </a:xfrm>
        </p:grpSpPr>
        <p:sp>
          <p:nvSpPr>
            <p:cNvPr id="6251" name="Google Shape;6251;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9"/>
          <p:cNvGrpSpPr/>
          <p:nvPr/>
        </p:nvGrpSpPr>
        <p:grpSpPr>
          <a:xfrm>
            <a:off x="2618549" y="3122462"/>
            <a:ext cx="369974" cy="369068"/>
            <a:chOff x="-38537400" y="3588000"/>
            <a:chExt cx="316650" cy="315875"/>
          </a:xfrm>
        </p:grpSpPr>
        <p:sp>
          <p:nvSpPr>
            <p:cNvPr id="6255" name="Google Shape;6255;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9"/>
          <p:cNvGrpSpPr/>
          <p:nvPr/>
        </p:nvGrpSpPr>
        <p:grpSpPr>
          <a:xfrm>
            <a:off x="2617629" y="3579991"/>
            <a:ext cx="371814" cy="369974"/>
            <a:chOff x="-38538975" y="3954250"/>
            <a:chExt cx="318225" cy="316650"/>
          </a:xfrm>
        </p:grpSpPr>
        <p:sp>
          <p:nvSpPr>
            <p:cNvPr id="6260" name="Google Shape;6260;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9"/>
          <p:cNvGrpSpPr/>
          <p:nvPr/>
        </p:nvGrpSpPr>
        <p:grpSpPr>
          <a:xfrm>
            <a:off x="3934941" y="3574918"/>
            <a:ext cx="375465" cy="371814"/>
            <a:chOff x="-37385100" y="3949908"/>
            <a:chExt cx="321350" cy="318225"/>
          </a:xfrm>
        </p:grpSpPr>
        <p:sp>
          <p:nvSpPr>
            <p:cNvPr id="6263" name="Google Shape;6263;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9"/>
          <p:cNvGrpSpPr/>
          <p:nvPr/>
        </p:nvGrpSpPr>
        <p:grpSpPr>
          <a:xfrm>
            <a:off x="2110600" y="1310478"/>
            <a:ext cx="370909" cy="370675"/>
            <a:chOff x="-41895050" y="3217225"/>
            <a:chExt cx="317450" cy="317250"/>
          </a:xfrm>
        </p:grpSpPr>
        <p:sp>
          <p:nvSpPr>
            <p:cNvPr id="6266" name="Google Shape;6266;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9"/>
          <p:cNvGrpSpPr/>
          <p:nvPr/>
        </p:nvGrpSpPr>
        <p:grpSpPr>
          <a:xfrm>
            <a:off x="2110148" y="1747412"/>
            <a:ext cx="371814" cy="369974"/>
            <a:chOff x="-41893475" y="3584850"/>
            <a:chExt cx="318225" cy="316650"/>
          </a:xfrm>
        </p:grpSpPr>
        <p:sp>
          <p:nvSpPr>
            <p:cNvPr id="6272" name="Google Shape;6272;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7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79"/>
          <p:cNvGrpSpPr/>
          <p:nvPr/>
        </p:nvGrpSpPr>
        <p:grpSpPr>
          <a:xfrm>
            <a:off x="880176" y="3142704"/>
            <a:ext cx="337522" cy="370909"/>
            <a:chOff x="-39998250" y="3605325"/>
            <a:chExt cx="288875" cy="317450"/>
          </a:xfrm>
        </p:grpSpPr>
        <p:sp>
          <p:nvSpPr>
            <p:cNvPr id="6279" name="Google Shape;6279;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9"/>
          <p:cNvGrpSpPr/>
          <p:nvPr/>
        </p:nvGrpSpPr>
        <p:grpSpPr>
          <a:xfrm>
            <a:off x="863950" y="3601168"/>
            <a:ext cx="369974" cy="369945"/>
            <a:chOff x="-40011050" y="3972375"/>
            <a:chExt cx="316650" cy="316625"/>
          </a:xfrm>
        </p:grpSpPr>
        <p:sp>
          <p:nvSpPr>
            <p:cNvPr id="6282" name="Google Shape;6282;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9"/>
          <p:cNvGrpSpPr/>
          <p:nvPr/>
        </p:nvGrpSpPr>
        <p:grpSpPr>
          <a:xfrm>
            <a:off x="3095881" y="2665867"/>
            <a:ext cx="266921" cy="369039"/>
            <a:chOff x="-38129425" y="3222550"/>
            <a:chExt cx="228450" cy="315850"/>
          </a:xfrm>
        </p:grpSpPr>
        <p:sp>
          <p:nvSpPr>
            <p:cNvPr id="6285" name="Google Shape;6285;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9"/>
          <p:cNvGrpSpPr/>
          <p:nvPr/>
        </p:nvGrpSpPr>
        <p:grpSpPr>
          <a:xfrm>
            <a:off x="3050850" y="3122462"/>
            <a:ext cx="371785" cy="369974"/>
            <a:chOff x="-38172725" y="3588000"/>
            <a:chExt cx="318200" cy="316650"/>
          </a:xfrm>
        </p:grpSpPr>
        <p:sp>
          <p:nvSpPr>
            <p:cNvPr id="6288" name="Google Shape;6288;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9"/>
          <p:cNvGrpSpPr/>
          <p:nvPr/>
        </p:nvGrpSpPr>
        <p:grpSpPr>
          <a:xfrm>
            <a:off x="3126752" y="3580897"/>
            <a:ext cx="219981" cy="369974"/>
            <a:chOff x="-38109725" y="3955025"/>
            <a:chExt cx="188275" cy="316650"/>
          </a:xfrm>
        </p:grpSpPr>
        <p:sp>
          <p:nvSpPr>
            <p:cNvPr id="6297" name="Google Shape;6297;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9" name="Google Shape;6299;p7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79"/>
          <p:cNvGrpSpPr/>
          <p:nvPr/>
        </p:nvGrpSpPr>
        <p:grpSpPr>
          <a:xfrm>
            <a:off x="2542151" y="1312318"/>
            <a:ext cx="373654" cy="369068"/>
            <a:chOff x="-41530375" y="3218800"/>
            <a:chExt cx="319800" cy="315875"/>
          </a:xfrm>
        </p:grpSpPr>
        <p:sp>
          <p:nvSpPr>
            <p:cNvPr id="6301" name="Google Shape;6301;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9"/>
          <p:cNvGrpSpPr/>
          <p:nvPr/>
        </p:nvGrpSpPr>
        <p:grpSpPr>
          <a:xfrm>
            <a:off x="2544444" y="1827476"/>
            <a:ext cx="369068" cy="289004"/>
            <a:chOff x="-41526450" y="3653375"/>
            <a:chExt cx="315875" cy="247350"/>
          </a:xfrm>
        </p:grpSpPr>
        <p:sp>
          <p:nvSpPr>
            <p:cNvPr id="6304" name="Google Shape;6304;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79"/>
          <p:cNvGrpSpPr/>
          <p:nvPr/>
        </p:nvGrpSpPr>
        <p:grpSpPr>
          <a:xfrm>
            <a:off x="2545831" y="2190140"/>
            <a:ext cx="366293" cy="369974"/>
            <a:chOff x="-41526450" y="3951100"/>
            <a:chExt cx="313500" cy="316650"/>
          </a:xfrm>
        </p:grpSpPr>
        <p:sp>
          <p:nvSpPr>
            <p:cNvPr id="6307" name="Google Shape;6307;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9"/>
          <p:cNvGrpSpPr/>
          <p:nvPr/>
        </p:nvGrpSpPr>
        <p:grpSpPr>
          <a:xfrm>
            <a:off x="1311086" y="2684269"/>
            <a:ext cx="339595" cy="371814"/>
            <a:chOff x="-39625900" y="3238300"/>
            <a:chExt cx="290650" cy="318225"/>
          </a:xfrm>
        </p:grpSpPr>
        <p:sp>
          <p:nvSpPr>
            <p:cNvPr id="6311" name="Google Shape;6311;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7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4" name="Google Shape;6314;p79"/>
          <p:cNvGrpSpPr/>
          <p:nvPr/>
        </p:nvGrpSpPr>
        <p:grpSpPr>
          <a:xfrm>
            <a:off x="1305137" y="3600730"/>
            <a:ext cx="366293" cy="370441"/>
            <a:chOff x="-39647175" y="3972000"/>
            <a:chExt cx="313500" cy="317050"/>
          </a:xfrm>
        </p:grpSpPr>
        <p:sp>
          <p:nvSpPr>
            <p:cNvPr id="6315" name="Google Shape;6315;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9"/>
          <p:cNvGrpSpPr/>
          <p:nvPr/>
        </p:nvGrpSpPr>
        <p:grpSpPr>
          <a:xfrm>
            <a:off x="3474265" y="2664728"/>
            <a:ext cx="375495" cy="370879"/>
            <a:chOff x="-37808850" y="3221575"/>
            <a:chExt cx="321375" cy="317425"/>
          </a:xfrm>
        </p:grpSpPr>
        <p:sp>
          <p:nvSpPr>
            <p:cNvPr id="6319" name="Google Shape;6319;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9"/>
          <p:cNvGrpSpPr/>
          <p:nvPr/>
        </p:nvGrpSpPr>
        <p:grpSpPr>
          <a:xfrm>
            <a:off x="3483038" y="3186759"/>
            <a:ext cx="372749" cy="241158"/>
            <a:chOff x="-37806500" y="3643030"/>
            <a:chExt cx="319025" cy="206400"/>
          </a:xfrm>
        </p:grpSpPr>
        <p:sp>
          <p:nvSpPr>
            <p:cNvPr id="6322" name="Google Shape;6322;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9"/>
          <p:cNvGrpSpPr/>
          <p:nvPr/>
        </p:nvGrpSpPr>
        <p:grpSpPr>
          <a:xfrm>
            <a:off x="3485346" y="3579056"/>
            <a:ext cx="368134" cy="371814"/>
            <a:chOff x="-37804925" y="3953450"/>
            <a:chExt cx="315075" cy="318225"/>
          </a:xfrm>
        </p:grpSpPr>
        <p:sp>
          <p:nvSpPr>
            <p:cNvPr id="6325" name="Google Shape;6325;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8" name="Google Shape;6328;p7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79"/>
          <p:cNvGrpSpPr/>
          <p:nvPr/>
        </p:nvGrpSpPr>
        <p:grpSpPr>
          <a:xfrm>
            <a:off x="4840364" y="1328538"/>
            <a:ext cx="355663" cy="308725"/>
            <a:chOff x="-28462125" y="3199700"/>
            <a:chExt cx="298550" cy="259150"/>
          </a:xfrm>
        </p:grpSpPr>
        <p:sp>
          <p:nvSpPr>
            <p:cNvPr id="6330" name="Google Shape;6330;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9"/>
          <p:cNvGrpSpPr/>
          <p:nvPr/>
        </p:nvGrpSpPr>
        <p:grpSpPr>
          <a:xfrm>
            <a:off x="4841317" y="1763228"/>
            <a:ext cx="353757" cy="352833"/>
            <a:chOff x="-28461325" y="3545475"/>
            <a:chExt cx="296950" cy="296175"/>
          </a:xfrm>
        </p:grpSpPr>
        <p:sp>
          <p:nvSpPr>
            <p:cNvPr id="6334" name="Google Shape;6334;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9"/>
          <p:cNvGrpSpPr/>
          <p:nvPr/>
        </p:nvGrpSpPr>
        <p:grpSpPr>
          <a:xfrm>
            <a:off x="4837550" y="2213272"/>
            <a:ext cx="361292" cy="352803"/>
            <a:chOff x="-28463700" y="3914875"/>
            <a:chExt cx="303275" cy="296150"/>
          </a:xfrm>
        </p:grpSpPr>
        <p:sp>
          <p:nvSpPr>
            <p:cNvPr id="6341" name="Google Shape;6341;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9"/>
          <p:cNvGrpSpPr/>
          <p:nvPr/>
        </p:nvGrpSpPr>
        <p:grpSpPr>
          <a:xfrm>
            <a:off x="7072335" y="1369355"/>
            <a:ext cx="351880" cy="227092"/>
            <a:chOff x="-26573400" y="3224125"/>
            <a:chExt cx="295375" cy="190625"/>
          </a:xfrm>
        </p:grpSpPr>
        <p:sp>
          <p:nvSpPr>
            <p:cNvPr id="6344" name="Google Shape;6344;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79"/>
          <p:cNvGrpSpPr/>
          <p:nvPr/>
        </p:nvGrpSpPr>
        <p:grpSpPr>
          <a:xfrm>
            <a:off x="7072335" y="1763690"/>
            <a:ext cx="351880" cy="351910"/>
            <a:chOff x="-26573400" y="3546250"/>
            <a:chExt cx="295375" cy="295400"/>
          </a:xfrm>
        </p:grpSpPr>
        <p:sp>
          <p:nvSpPr>
            <p:cNvPr id="6347" name="Google Shape;6347;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9"/>
          <p:cNvGrpSpPr/>
          <p:nvPr/>
        </p:nvGrpSpPr>
        <p:grpSpPr>
          <a:xfrm>
            <a:off x="7060615" y="2213599"/>
            <a:ext cx="375319" cy="352148"/>
            <a:chOff x="-26583625" y="3917025"/>
            <a:chExt cx="315050" cy="295600"/>
          </a:xfrm>
        </p:grpSpPr>
        <p:sp>
          <p:nvSpPr>
            <p:cNvPr id="6353" name="Google Shape;6353;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7" name="Google Shape;6357;p7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79"/>
          <p:cNvGrpSpPr/>
          <p:nvPr/>
        </p:nvGrpSpPr>
        <p:grpSpPr>
          <a:xfrm>
            <a:off x="5759130" y="3172629"/>
            <a:ext cx="289039" cy="352833"/>
            <a:chOff x="-24694925" y="3518700"/>
            <a:chExt cx="242625" cy="296175"/>
          </a:xfrm>
        </p:grpSpPr>
        <p:sp>
          <p:nvSpPr>
            <p:cNvPr id="6359" name="Google Shape;6359;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9"/>
          <p:cNvGrpSpPr/>
          <p:nvPr/>
        </p:nvGrpSpPr>
        <p:grpSpPr>
          <a:xfrm>
            <a:off x="5758668" y="3622657"/>
            <a:ext cx="289962" cy="352833"/>
            <a:chOff x="-24709100" y="3888875"/>
            <a:chExt cx="243400" cy="296175"/>
          </a:xfrm>
        </p:grpSpPr>
        <p:sp>
          <p:nvSpPr>
            <p:cNvPr id="6364" name="Google Shape;6364;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9"/>
          <p:cNvGrpSpPr/>
          <p:nvPr/>
        </p:nvGrpSpPr>
        <p:grpSpPr>
          <a:xfrm>
            <a:off x="7958668" y="2695320"/>
            <a:ext cx="356556" cy="349557"/>
            <a:chOff x="-22863675" y="3131775"/>
            <a:chExt cx="299300" cy="293425"/>
          </a:xfrm>
        </p:grpSpPr>
        <p:sp>
          <p:nvSpPr>
            <p:cNvPr id="6368" name="Google Shape;6368;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79"/>
          <p:cNvGrpSpPr/>
          <p:nvPr/>
        </p:nvGrpSpPr>
        <p:grpSpPr>
          <a:xfrm>
            <a:off x="5301532" y="1306499"/>
            <a:ext cx="310602" cy="352803"/>
            <a:chOff x="-28069875" y="3175300"/>
            <a:chExt cx="260725" cy="296150"/>
          </a:xfrm>
        </p:grpSpPr>
        <p:sp>
          <p:nvSpPr>
            <p:cNvPr id="6372" name="Google Shape;6372;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7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79"/>
          <p:cNvGrpSpPr/>
          <p:nvPr/>
        </p:nvGrpSpPr>
        <p:grpSpPr>
          <a:xfrm>
            <a:off x="5342810" y="2213733"/>
            <a:ext cx="228045" cy="351880"/>
            <a:chOff x="-28032075" y="3916450"/>
            <a:chExt cx="191425" cy="295375"/>
          </a:xfrm>
        </p:grpSpPr>
        <p:sp>
          <p:nvSpPr>
            <p:cNvPr id="6383" name="Google Shape;6383;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9"/>
          <p:cNvGrpSpPr/>
          <p:nvPr/>
        </p:nvGrpSpPr>
        <p:grpSpPr>
          <a:xfrm>
            <a:off x="7508157" y="1306484"/>
            <a:ext cx="352833" cy="352833"/>
            <a:chOff x="-26201650" y="3176075"/>
            <a:chExt cx="296175" cy="296175"/>
          </a:xfrm>
        </p:grpSpPr>
        <p:sp>
          <p:nvSpPr>
            <p:cNvPr id="6387" name="Google Shape;6387;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9"/>
          <p:cNvGrpSpPr/>
          <p:nvPr/>
        </p:nvGrpSpPr>
        <p:grpSpPr>
          <a:xfrm>
            <a:off x="7507680" y="1763705"/>
            <a:ext cx="353786" cy="351880"/>
            <a:chOff x="-26204800" y="3547050"/>
            <a:chExt cx="296975" cy="295375"/>
          </a:xfrm>
        </p:grpSpPr>
        <p:sp>
          <p:nvSpPr>
            <p:cNvPr id="6390" name="Google Shape;6390;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2" name="Google Shape;6392;p7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3" name="Google Shape;6393;p79"/>
          <p:cNvGrpSpPr/>
          <p:nvPr/>
        </p:nvGrpSpPr>
        <p:grpSpPr>
          <a:xfrm>
            <a:off x="6178935" y="2693683"/>
            <a:ext cx="345328" cy="352833"/>
            <a:chOff x="-24353875" y="3147725"/>
            <a:chExt cx="289875" cy="296175"/>
          </a:xfrm>
        </p:grpSpPr>
        <p:sp>
          <p:nvSpPr>
            <p:cNvPr id="6394" name="Google Shape;6394;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9"/>
          <p:cNvGrpSpPr/>
          <p:nvPr/>
        </p:nvGrpSpPr>
        <p:grpSpPr>
          <a:xfrm>
            <a:off x="6186917" y="3173090"/>
            <a:ext cx="329365" cy="351910"/>
            <a:chOff x="-24344425" y="3519475"/>
            <a:chExt cx="276475" cy="295400"/>
          </a:xfrm>
        </p:grpSpPr>
        <p:sp>
          <p:nvSpPr>
            <p:cNvPr id="6397" name="Google Shape;6397;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9"/>
          <p:cNvGrpSpPr/>
          <p:nvPr/>
        </p:nvGrpSpPr>
        <p:grpSpPr>
          <a:xfrm>
            <a:off x="6176597" y="3625010"/>
            <a:ext cx="350004" cy="348128"/>
            <a:chOff x="-24353075" y="3891250"/>
            <a:chExt cx="293800" cy="292225"/>
          </a:xfrm>
        </p:grpSpPr>
        <p:sp>
          <p:nvSpPr>
            <p:cNvPr id="6400" name="Google Shape;6400;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9"/>
          <p:cNvGrpSpPr/>
          <p:nvPr/>
        </p:nvGrpSpPr>
        <p:grpSpPr>
          <a:xfrm>
            <a:off x="7960068" y="3173313"/>
            <a:ext cx="353757" cy="351463"/>
            <a:chOff x="-22845575" y="3504075"/>
            <a:chExt cx="296950" cy="295025"/>
          </a:xfrm>
        </p:grpSpPr>
        <p:sp>
          <p:nvSpPr>
            <p:cNvPr id="6403" name="Google Shape;6403;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9"/>
          <p:cNvGrpSpPr/>
          <p:nvPr/>
        </p:nvGrpSpPr>
        <p:grpSpPr>
          <a:xfrm>
            <a:off x="5753249" y="1306961"/>
            <a:ext cx="299344" cy="351880"/>
            <a:chOff x="-27691025" y="3175300"/>
            <a:chExt cx="251275" cy="295375"/>
          </a:xfrm>
        </p:grpSpPr>
        <p:sp>
          <p:nvSpPr>
            <p:cNvPr id="6406" name="Google Shape;6406;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9"/>
          <p:cNvGrpSpPr/>
          <p:nvPr/>
        </p:nvGrpSpPr>
        <p:grpSpPr>
          <a:xfrm>
            <a:off x="5725566" y="1825637"/>
            <a:ext cx="354710" cy="228015"/>
            <a:chOff x="-27721750" y="3598250"/>
            <a:chExt cx="297750" cy="191400"/>
          </a:xfrm>
        </p:grpSpPr>
        <p:sp>
          <p:nvSpPr>
            <p:cNvPr id="6411" name="Google Shape;6411;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9"/>
          <p:cNvGrpSpPr/>
          <p:nvPr/>
        </p:nvGrpSpPr>
        <p:grpSpPr>
          <a:xfrm>
            <a:off x="5726966" y="2219183"/>
            <a:ext cx="351910" cy="340980"/>
            <a:chOff x="-27719400" y="3925600"/>
            <a:chExt cx="295400" cy="286225"/>
          </a:xfrm>
        </p:grpSpPr>
        <p:sp>
          <p:nvSpPr>
            <p:cNvPr id="6414" name="Google Shape;6414;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9"/>
          <p:cNvGrpSpPr/>
          <p:nvPr/>
        </p:nvGrpSpPr>
        <p:grpSpPr>
          <a:xfrm>
            <a:off x="7948238" y="1306023"/>
            <a:ext cx="353757" cy="353757"/>
            <a:chOff x="-25834600" y="3176875"/>
            <a:chExt cx="296950" cy="296950"/>
          </a:xfrm>
        </p:grpSpPr>
        <p:sp>
          <p:nvSpPr>
            <p:cNvPr id="6417" name="Google Shape;6417;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9"/>
          <p:cNvGrpSpPr/>
          <p:nvPr/>
        </p:nvGrpSpPr>
        <p:grpSpPr>
          <a:xfrm>
            <a:off x="7948238" y="1774024"/>
            <a:ext cx="353757" cy="331241"/>
            <a:chOff x="-25834600" y="3564375"/>
            <a:chExt cx="296950" cy="278050"/>
          </a:xfrm>
        </p:grpSpPr>
        <p:sp>
          <p:nvSpPr>
            <p:cNvPr id="6423" name="Google Shape;6423;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9"/>
          <p:cNvGrpSpPr/>
          <p:nvPr/>
        </p:nvGrpSpPr>
        <p:grpSpPr>
          <a:xfrm>
            <a:off x="7946362" y="2213376"/>
            <a:ext cx="357509" cy="352595"/>
            <a:chOff x="-25834600" y="3915850"/>
            <a:chExt cx="300100" cy="295975"/>
          </a:xfrm>
        </p:grpSpPr>
        <p:sp>
          <p:nvSpPr>
            <p:cNvPr id="6432" name="Google Shape;6432;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9"/>
          <p:cNvGrpSpPr/>
          <p:nvPr/>
        </p:nvGrpSpPr>
        <p:grpSpPr>
          <a:xfrm>
            <a:off x="6681790" y="2694606"/>
            <a:ext cx="228968" cy="350987"/>
            <a:chOff x="-23930925" y="3149300"/>
            <a:chExt cx="192200" cy="294625"/>
          </a:xfrm>
        </p:grpSpPr>
        <p:sp>
          <p:nvSpPr>
            <p:cNvPr id="6436" name="Google Shape;6436;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9"/>
          <p:cNvGrpSpPr/>
          <p:nvPr/>
        </p:nvGrpSpPr>
        <p:grpSpPr>
          <a:xfrm>
            <a:off x="6638620" y="3173090"/>
            <a:ext cx="315307" cy="351910"/>
            <a:chOff x="-23962425" y="3519475"/>
            <a:chExt cx="264675" cy="295400"/>
          </a:xfrm>
        </p:grpSpPr>
        <p:sp>
          <p:nvSpPr>
            <p:cNvPr id="6441" name="Google Shape;6441;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3" name="Google Shape;6443;p7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4" name="Google Shape;6444;p79"/>
          <p:cNvGrpSpPr/>
          <p:nvPr/>
        </p:nvGrpSpPr>
        <p:grpSpPr>
          <a:xfrm>
            <a:off x="8017295" y="3623134"/>
            <a:ext cx="239302" cy="351880"/>
            <a:chOff x="-22788075" y="3904625"/>
            <a:chExt cx="200875" cy="295375"/>
          </a:xfrm>
        </p:grpSpPr>
        <p:sp>
          <p:nvSpPr>
            <p:cNvPr id="6445" name="Google Shape;6445;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9"/>
          <p:cNvGrpSpPr/>
          <p:nvPr/>
        </p:nvGrpSpPr>
        <p:grpSpPr>
          <a:xfrm>
            <a:off x="6172593" y="1306499"/>
            <a:ext cx="354710" cy="352803"/>
            <a:chOff x="-27351575" y="3175300"/>
            <a:chExt cx="297750" cy="296150"/>
          </a:xfrm>
        </p:grpSpPr>
        <p:sp>
          <p:nvSpPr>
            <p:cNvPr id="6450" name="Google Shape;6450;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9"/>
          <p:cNvGrpSpPr/>
          <p:nvPr/>
        </p:nvGrpSpPr>
        <p:grpSpPr>
          <a:xfrm>
            <a:off x="6218402" y="1758809"/>
            <a:ext cx="269293" cy="353072"/>
            <a:chOff x="-27313750" y="3545275"/>
            <a:chExt cx="226050" cy="296375"/>
          </a:xfrm>
        </p:grpSpPr>
        <p:sp>
          <p:nvSpPr>
            <p:cNvPr id="6455" name="Google Shape;6455;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9"/>
          <p:cNvGrpSpPr/>
          <p:nvPr/>
        </p:nvGrpSpPr>
        <p:grpSpPr>
          <a:xfrm>
            <a:off x="6172593" y="2211380"/>
            <a:ext cx="354710" cy="356586"/>
            <a:chOff x="-27351575" y="3915650"/>
            <a:chExt cx="297750" cy="299325"/>
          </a:xfrm>
        </p:grpSpPr>
        <p:sp>
          <p:nvSpPr>
            <p:cNvPr id="6459" name="Google Shape;6459;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9"/>
          <p:cNvGrpSpPr/>
          <p:nvPr/>
        </p:nvGrpSpPr>
        <p:grpSpPr>
          <a:xfrm>
            <a:off x="4860084" y="2693579"/>
            <a:ext cx="319060" cy="353042"/>
            <a:chOff x="-25445525" y="3175900"/>
            <a:chExt cx="267825" cy="296350"/>
          </a:xfrm>
        </p:grpSpPr>
        <p:sp>
          <p:nvSpPr>
            <p:cNvPr id="6462" name="Google Shape;6462;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9"/>
          <p:cNvGrpSpPr/>
          <p:nvPr/>
        </p:nvGrpSpPr>
        <p:grpSpPr>
          <a:xfrm>
            <a:off x="4841797" y="3183902"/>
            <a:ext cx="355633" cy="330288"/>
            <a:chOff x="-25465200" y="3565175"/>
            <a:chExt cx="298525" cy="277250"/>
          </a:xfrm>
        </p:grpSpPr>
        <p:sp>
          <p:nvSpPr>
            <p:cNvPr id="6466" name="Google Shape;6466;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9"/>
          <p:cNvGrpSpPr/>
          <p:nvPr/>
        </p:nvGrpSpPr>
        <p:grpSpPr>
          <a:xfrm>
            <a:off x="4841336" y="3623432"/>
            <a:ext cx="356556" cy="351285"/>
            <a:chOff x="-25465200" y="3916150"/>
            <a:chExt cx="299300" cy="294875"/>
          </a:xfrm>
        </p:grpSpPr>
        <p:sp>
          <p:nvSpPr>
            <p:cNvPr id="6469" name="Google Shape;6469;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79"/>
          <p:cNvGrpSpPr/>
          <p:nvPr/>
        </p:nvGrpSpPr>
        <p:grpSpPr>
          <a:xfrm>
            <a:off x="7068775" y="2693698"/>
            <a:ext cx="351880" cy="352803"/>
            <a:chOff x="-23615075" y="3148525"/>
            <a:chExt cx="295375" cy="296150"/>
          </a:xfrm>
        </p:grpSpPr>
        <p:sp>
          <p:nvSpPr>
            <p:cNvPr id="6472" name="Google Shape;6472;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7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79"/>
          <p:cNvGrpSpPr/>
          <p:nvPr/>
        </p:nvGrpSpPr>
        <p:grpSpPr>
          <a:xfrm>
            <a:off x="7068299" y="3632977"/>
            <a:ext cx="352833" cy="332194"/>
            <a:chOff x="-23615075" y="3906200"/>
            <a:chExt cx="296175" cy="278850"/>
          </a:xfrm>
        </p:grpSpPr>
        <p:sp>
          <p:nvSpPr>
            <p:cNvPr id="6478" name="Google Shape;6478;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1" name="Google Shape;6481;p7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2" name="Google Shape;6482;p79"/>
          <p:cNvGrpSpPr/>
          <p:nvPr/>
        </p:nvGrpSpPr>
        <p:grpSpPr>
          <a:xfrm>
            <a:off x="6617268" y="1306618"/>
            <a:ext cx="353757" cy="352565"/>
            <a:chOff x="-26980600" y="3175500"/>
            <a:chExt cx="296950" cy="295950"/>
          </a:xfrm>
        </p:grpSpPr>
        <p:sp>
          <p:nvSpPr>
            <p:cNvPr id="6483" name="Google Shape;6483;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7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79"/>
          <p:cNvGrpSpPr/>
          <p:nvPr/>
        </p:nvGrpSpPr>
        <p:grpSpPr>
          <a:xfrm>
            <a:off x="6617744" y="2245154"/>
            <a:ext cx="352803" cy="289039"/>
            <a:chOff x="-26981375" y="3951875"/>
            <a:chExt cx="296150" cy="242625"/>
          </a:xfrm>
        </p:grpSpPr>
        <p:sp>
          <p:nvSpPr>
            <p:cNvPr id="6488" name="Google Shape;6488;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9"/>
          <p:cNvGrpSpPr/>
          <p:nvPr/>
        </p:nvGrpSpPr>
        <p:grpSpPr>
          <a:xfrm>
            <a:off x="5282787" y="2692745"/>
            <a:ext cx="351910" cy="354710"/>
            <a:chOff x="-25094250" y="3176075"/>
            <a:chExt cx="295400" cy="297750"/>
          </a:xfrm>
        </p:grpSpPr>
        <p:sp>
          <p:nvSpPr>
            <p:cNvPr id="6492" name="Google Shape;6492;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9"/>
          <p:cNvGrpSpPr/>
          <p:nvPr/>
        </p:nvGrpSpPr>
        <p:grpSpPr>
          <a:xfrm>
            <a:off x="5282787" y="3173106"/>
            <a:ext cx="351910" cy="351880"/>
            <a:chOff x="-25094250" y="3547050"/>
            <a:chExt cx="295400" cy="295375"/>
          </a:xfrm>
        </p:grpSpPr>
        <p:sp>
          <p:nvSpPr>
            <p:cNvPr id="6496" name="Google Shape;6496;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1" name="Google Shape;6501;p7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2" name="Google Shape;6502;p79"/>
          <p:cNvGrpSpPr/>
          <p:nvPr/>
        </p:nvGrpSpPr>
        <p:grpSpPr>
          <a:xfrm>
            <a:off x="7514864" y="2693698"/>
            <a:ext cx="352803" cy="352803"/>
            <a:chOff x="-23245675" y="3148525"/>
            <a:chExt cx="296150" cy="296150"/>
          </a:xfrm>
        </p:grpSpPr>
        <p:sp>
          <p:nvSpPr>
            <p:cNvPr id="6503" name="Google Shape;6503;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6" name="Google Shape;6506;p7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7" name="Google Shape;6507;p79"/>
          <p:cNvGrpSpPr/>
          <p:nvPr/>
        </p:nvGrpSpPr>
        <p:grpSpPr>
          <a:xfrm>
            <a:off x="7515325" y="3622672"/>
            <a:ext cx="351880" cy="352803"/>
            <a:chOff x="-23244900" y="3888100"/>
            <a:chExt cx="295375" cy="296150"/>
          </a:xfrm>
        </p:grpSpPr>
        <p:sp>
          <p:nvSpPr>
            <p:cNvPr id="6508" name="Google Shape;6508;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7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521" name="Google Shape;6521;p7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5" name="Shape 6525"/>
        <p:cNvGrpSpPr/>
        <p:nvPr/>
      </p:nvGrpSpPr>
      <p:grpSpPr>
        <a:xfrm>
          <a:off x="0" y="0"/>
          <a:ext cx="0" cy="0"/>
          <a:chOff x="0" y="0"/>
          <a:chExt cx="0" cy="0"/>
        </a:xfrm>
      </p:grpSpPr>
      <p:sp>
        <p:nvSpPr>
          <p:cNvPr id="6526" name="Google Shape;6526;p8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80"/>
          <p:cNvGrpSpPr/>
          <p:nvPr/>
        </p:nvGrpSpPr>
        <p:grpSpPr>
          <a:xfrm>
            <a:off x="832654" y="1819647"/>
            <a:ext cx="367261" cy="367261"/>
            <a:chOff x="-65145700" y="3727425"/>
            <a:chExt cx="317425" cy="317425"/>
          </a:xfrm>
        </p:grpSpPr>
        <p:sp>
          <p:nvSpPr>
            <p:cNvPr id="6528" name="Google Shape;6528;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80"/>
          <p:cNvGrpSpPr/>
          <p:nvPr/>
        </p:nvGrpSpPr>
        <p:grpSpPr>
          <a:xfrm>
            <a:off x="835851" y="2248561"/>
            <a:ext cx="360868" cy="367261"/>
            <a:chOff x="-65144125" y="4094450"/>
            <a:chExt cx="311900" cy="317425"/>
          </a:xfrm>
        </p:grpSpPr>
        <p:sp>
          <p:nvSpPr>
            <p:cNvPr id="6531" name="Google Shape;6531;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8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80"/>
          <p:cNvGrpSpPr/>
          <p:nvPr/>
        </p:nvGrpSpPr>
        <p:grpSpPr>
          <a:xfrm>
            <a:off x="3039420" y="1819256"/>
            <a:ext cx="370645" cy="368042"/>
            <a:chOff x="-63250675" y="3744075"/>
            <a:chExt cx="320350" cy="318100"/>
          </a:xfrm>
        </p:grpSpPr>
        <p:sp>
          <p:nvSpPr>
            <p:cNvPr id="6536" name="Google Shape;6536;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0"/>
          <p:cNvGrpSpPr/>
          <p:nvPr/>
        </p:nvGrpSpPr>
        <p:grpSpPr>
          <a:xfrm>
            <a:off x="3041112" y="2248561"/>
            <a:ext cx="367261" cy="367261"/>
            <a:chOff x="-63250675" y="4110200"/>
            <a:chExt cx="317425" cy="317425"/>
          </a:xfrm>
        </p:grpSpPr>
        <p:sp>
          <p:nvSpPr>
            <p:cNvPr id="6540" name="Google Shape;6540;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0"/>
          <p:cNvGrpSpPr/>
          <p:nvPr/>
        </p:nvGrpSpPr>
        <p:grpSpPr>
          <a:xfrm>
            <a:off x="1720159" y="2745656"/>
            <a:ext cx="359075" cy="358844"/>
            <a:chOff x="-61351725" y="3372400"/>
            <a:chExt cx="310350" cy="310150"/>
          </a:xfrm>
        </p:grpSpPr>
        <p:sp>
          <p:nvSpPr>
            <p:cNvPr id="6550" name="Google Shape;6550;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0"/>
          <p:cNvGrpSpPr/>
          <p:nvPr/>
        </p:nvGrpSpPr>
        <p:grpSpPr>
          <a:xfrm>
            <a:off x="1716514" y="3208713"/>
            <a:ext cx="366364" cy="333534"/>
            <a:chOff x="-61354875" y="3751050"/>
            <a:chExt cx="316650" cy="288275"/>
          </a:xfrm>
        </p:grpSpPr>
        <p:sp>
          <p:nvSpPr>
            <p:cNvPr id="6554" name="Google Shape;6554;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0"/>
          <p:cNvGrpSpPr/>
          <p:nvPr/>
        </p:nvGrpSpPr>
        <p:grpSpPr>
          <a:xfrm>
            <a:off x="1716514" y="3650352"/>
            <a:ext cx="366364" cy="367290"/>
            <a:chOff x="-61354875" y="4101525"/>
            <a:chExt cx="316650" cy="317450"/>
          </a:xfrm>
        </p:grpSpPr>
        <p:sp>
          <p:nvSpPr>
            <p:cNvPr id="6558" name="Google Shape;6558;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0"/>
          <p:cNvGrpSpPr/>
          <p:nvPr/>
        </p:nvGrpSpPr>
        <p:grpSpPr>
          <a:xfrm>
            <a:off x="3932949" y="2742228"/>
            <a:ext cx="368157" cy="365699"/>
            <a:chOff x="-59470075" y="3308975"/>
            <a:chExt cx="318200" cy="316075"/>
          </a:xfrm>
        </p:grpSpPr>
        <p:sp>
          <p:nvSpPr>
            <p:cNvPr id="6561" name="Google Shape;6561;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0"/>
          <p:cNvGrpSpPr/>
          <p:nvPr/>
        </p:nvGrpSpPr>
        <p:grpSpPr>
          <a:xfrm>
            <a:off x="1278379" y="1377933"/>
            <a:ext cx="367261" cy="364686"/>
            <a:chOff x="-64781025" y="3361050"/>
            <a:chExt cx="317425" cy="315200"/>
          </a:xfrm>
        </p:grpSpPr>
        <p:sp>
          <p:nvSpPr>
            <p:cNvPr id="6571" name="Google Shape;6571;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5" name="Google Shape;6575;p8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80"/>
          <p:cNvGrpSpPr/>
          <p:nvPr/>
        </p:nvGrpSpPr>
        <p:grpSpPr>
          <a:xfrm>
            <a:off x="3482779" y="1819372"/>
            <a:ext cx="382765" cy="367810"/>
            <a:chOff x="-62890750" y="3747425"/>
            <a:chExt cx="330825" cy="317900"/>
          </a:xfrm>
        </p:grpSpPr>
        <p:sp>
          <p:nvSpPr>
            <p:cNvPr id="6579" name="Google Shape;6579;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0"/>
          <p:cNvGrpSpPr/>
          <p:nvPr/>
        </p:nvGrpSpPr>
        <p:grpSpPr>
          <a:xfrm>
            <a:off x="3490531" y="2249009"/>
            <a:ext cx="367261" cy="366364"/>
            <a:chOff x="-62884425" y="4111775"/>
            <a:chExt cx="317425" cy="316650"/>
          </a:xfrm>
        </p:grpSpPr>
        <p:sp>
          <p:nvSpPr>
            <p:cNvPr id="6594" name="Google Shape;6594;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0"/>
          <p:cNvGrpSpPr/>
          <p:nvPr/>
        </p:nvGrpSpPr>
        <p:grpSpPr>
          <a:xfrm>
            <a:off x="2163165" y="2745078"/>
            <a:ext cx="365438" cy="360001"/>
            <a:chOff x="-60991775" y="3376900"/>
            <a:chExt cx="315850" cy="311150"/>
          </a:xfrm>
        </p:grpSpPr>
        <p:sp>
          <p:nvSpPr>
            <p:cNvPr id="6597" name="Google Shape;6597;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0"/>
          <p:cNvGrpSpPr/>
          <p:nvPr/>
        </p:nvGrpSpPr>
        <p:grpSpPr>
          <a:xfrm>
            <a:off x="2162702" y="3195942"/>
            <a:ext cx="366364" cy="359075"/>
            <a:chOff x="-60988625" y="3740800"/>
            <a:chExt cx="316650" cy="310350"/>
          </a:xfrm>
        </p:grpSpPr>
        <p:sp>
          <p:nvSpPr>
            <p:cNvPr id="6601" name="Google Shape;6601;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0"/>
          <p:cNvGrpSpPr/>
          <p:nvPr/>
        </p:nvGrpSpPr>
        <p:grpSpPr>
          <a:xfrm>
            <a:off x="2162702" y="3651393"/>
            <a:ext cx="366364" cy="365207"/>
            <a:chOff x="-60987850" y="4100950"/>
            <a:chExt cx="316650" cy="315650"/>
          </a:xfrm>
        </p:grpSpPr>
        <p:sp>
          <p:nvSpPr>
            <p:cNvPr id="6605" name="Google Shape;6605;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0"/>
          <p:cNvGrpSpPr/>
          <p:nvPr/>
        </p:nvGrpSpPr>
        <p:grpSpPr>
          <a:xfrm>
            <a:off x="3932486" y="3196853"/>
            <a:ext cx="369083" cy="357253"/>
            <a:chOff x="-59447250" y="3706150"/>
            <a:chExt cx="319000" cy="308775"/>
          </a:xfrm>
        </p:grpSpPr>
        <p:sp>
          <p:nvSpPr>
            <p:cNvPr id="6611" name="Google Shape;6611;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0"/>
          <p:cNvGrpSpPr/>
          <p:nvPr/>
        </p:nvGrpSpPr>
        <p:grpSpPr>
          <a:xfrm>
            <a:off x="1721214" y="1378164"/>
            <a:ext cx="368186" cy="364224"/>
            <a:chOff x="-64406125" y="3362225"/>
            <a:chExt cx="318225" cy="314800"/>
          </a:xfrm>
        </p:grpSpPr>
        <p:sp>
          <p:nvSpPr>
            <p:cNvPr id="6616" name="Google Shape;6616;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8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80"/>
          <p:cNvGrpSpPr/>
          <p:nvPr/>
        </p:nvGrpSpPr>
        <p:grpSpPr>
          <a:xfrm>
            <a:off x="1721677" y="2249009"/>
            <a:ext cx="367261" cy="366364"/>
            <a:chOff x="-64410850" y="4094450"/>
            <a:chExt cx="317425" cy="316650"/>
          </a:xfrm>
        </p:grpSpPr>
        <p:sp>
          <p:nvSpPr>
            <p:cNvPr id="6620" name="Google Shape;6620;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8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80"/>
          <p:cNvGrpSpPr/>
          <p:nvPr/>
        </p:nvGrpSpPr>
        <p:grpSpPr>
          <a:xfrm>
            <a:off x="3943225" y="1819083"/>
            <a:ext cx="365467" cy="368389"/>
            <a:chOff x="-62516625" y="3743175"/>
            <a:chExt cx="315875" cy="318400"/>
          </a:xfrm>
        </p:grpSpPr>
        <p:sp>
          <p:nvSpPr>
            <p:cNvPr id="6625" name="Google Shape;6625;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0"/>
          <p:cNvGrpSpPr/>
          <p:nvPr/>
        </p:nvGrpSpPr>
        <p:grpSpPr>
          <a:xfrm>
            <a:off x="3950065" y="2269054"/>
            <a:ext cx="351786" cy="326274"/>
            <a:chOff x="-62511900" y="4129100"/>
            <a:chExt cx="304050" cy="282000"/>
          </a:xfrm>
        </p:grpSpPr>
        <p:sp>
          <p:nvSpPr>
            <p:cNvPr id="6628" name="Google Shape;6628;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0"/>
          <p:cNvGrpSpPr/>
          <p:nvPr/>
        </p:nvGrpSpPr>
        <p:grpSpPr>
          <a:xfrm>
            <a:off x="2628187" y="2741448"/>
            <a:ext cx="310770" cy="367261"/>
            <a:chOff x="-60597975" y="3367475"/>
            <a:chExt cx="268600" cy="317425"/>
          </a:xfrm>
        </p:grpSpPr>
        <p:sp>
          <p:nvSpPr>
            <p:cNvPr id="6634" name="Google Shape;6634;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9" name="Google Shape;6639;p8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0" name="Google Shape;6640;p80"/>
          <p:cNvGrpSpPr/>
          <p:nvPr/>
        </p:nvGrpSpPr>
        <p:grpSpPr>
          <a:xfrm>
            <a:off x="2600390" y="3702764"/>
            <a:ext cx="366364" cy="262465"/>
            <a:chOff x="-60621600" y="4145650"/>
            <a:chExt cx="316650" cy="226850"/>
          </a:xfrm>
        </p:grpSpPr>
        <p:sp>
          <p:nvSpPr>
            <p:cNvPr id="6641" name="Google Shape;6641;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0"/>
          <p:cNvGrpSpPr/>
          <p:nvPr/>
        </p:nvGrpSpPr>
        <p:grpSpPr>
          <a:xfrm>
            <a:off x="3937042" y="3651263"/>
            <a:ext cx="359972" cy="365467"/>
            <a:chOff x="-59400775" y="4084200"/>
            <a:chExt cx="311125" cy="315875"/>
          </a:xfrm>
        </p:grpSpPr>
        <p:sp>
          <p:nvSpPr>
            <p:cNvPr id="6645" name="Google Shape;6645;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0"/>
          <p:cNvGrpSpPr/>
          <p:nvPr/>
        </p:nvGrpSpPr>
        <p:grpSpPr>
          <a:xfrm>
            <a:off x="2161136" y="1377094"/>
            <a:ext cx="365438" cy="366364"/>
            <a:chOff x="-64044600" y="3360375"/>
            <a:chExt cx="315850" cy="316650"/>
          </a:xfrm>
        </p:grpSpPr>
        <p:sp>
          <p:nvSpPr>
            <p:cNvPr id="6652" name="Google Shape;6652;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0"/>
          <p:cNvGrpSpPr/>
          <p:nvPr/>
        </p:nvGrpSpPr>
        <p:grpSpPr>
          <a:xfrm>
            <a:off x="2187559" y="1819647"/>
            <a:ext cx="312592" cy="367261"/>
            <a:chOff x="-64022550" y="3727425"/>
            <a:chExt cx="270175" cy="317425"/>
          </a:xfrm>
        </p:grpSpPr>
        <p:sp>
          <p:nvSpPr>
            <p:cNvPr id="6656" name="Google Shape;6656;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0"/>
          <p:cNvGrpSpPr/>
          <p:nvPr/>
        </p:nvGrpSpPr>
        <p:grpSpPr>
          <a:xfrm>
            <a:off x="2211697" y="2248547"/>
            <a:ext cx="264317" cy="367290"/>
            <a:chOff x="-64001300" y="4093650"/>
            <a:chExt cx="228450" cy="317450"/>
          </a:xfrm>
        </p:grpSpPr>
        <p:sp>
          <p:nvSpPr>
            <p:cNvPr id="6660" name="Google Shape;6660;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0"/>
          <p:cNvGrpSpPr/>
          <p:nvPr/>
        </p:nvGrpSpPr>
        <p:grpSpPr>
          <a:xfrm>
            <a:off x="830701" y="2741838"/>
            <a:ext cx="359972" cy="366480"/>
            <a:chOff x="-62148800" y="3377700"/>
            <a:chExt cx="311125" cy="316750"/>
          </a:xfrm>
        </p:grpSpPr>
        <p:sp>
          <p:nvSpPr>
            <p:cNvPr id="6665" name="Google Shape;6665;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80"/>
          <p:cNvGrpSpPr/>
          <p:nvPr/>
        </p:nvGrpSpPr>
        <p:grpSpPr>
          <a:xfrm>
            <a:off x="826608" y="3191835"/>
            <a:ext cx="368157" cy="367290"/>
            <a:chOff x="-62154300" y="3743950"/>
            <a:chExt cx="318200" cy="317450"/>
          </a:xfrm>
        </p:grpSpPr>
        <p:sp>
          <p:nvSpPr>
            <p:cNvPr id="6668" name="Google Shape;6668;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0"/>
          <p:cNvGrpSpPr/>
          <p:nvPr/>
        </p:nvGrpSpPr>
        <p:grpSpPr>
          <a:xfrm>
            <a:off x="826594" y="3650815"/>
            <a:ext cx="368186" cy="366364"/>
            <a:chOff x="-62151950" y="4111775"/>
            <a:chExt cx="318225" cy="316650"/>
          </a:xfrm>
        </p:grpSpPr>
        <p:sp>
          <p:nvSpPr>
            <p:cNvPr id="6671" name="Google Shape;6671;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0"/>
          <p:cNvGrpSpPr/>
          <p:nvPr/>
        </p:nvGrpSpPr>
        <p:grpSpPr>
          <a:xfrm>
            <a:off x="3045218" y="2741361"/>
            <a:ext cx="368157" cy="367434"/>
            <a:chOff x="-60254550" y="3367325"/>
            <a:chExt cx="318200" cy="317575"/>
          </a:xfrm>
        </p:grpSpPr>
        <p:sp>
          <p:nvSpPr>
            <p:cNvPr id="6676" name="Google Shape;6676;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0"/>
          <p:cNvGrpSpPr/>
          <p:nvPr/>
        </p:nvGrpSpPr>
        <p:grpSpPr>
          <a:xfrm>
            <a:off x="3046115" y="3192355"/>
            <a:ext cx="366364" cy="366248"/>
            <a:chOff x="-60255350" y="3733825"/>
            <a:chExt cx="316650" cy="316550"/>
          </a:xfrm>
        </p:grpSpPr>
        <p:sp>
          <p:nvSpPr>
            <p:cNvPr id="6681" name="Google Shape;6681;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0"/>
          <p:cNvGrpSpPr/>
          <p:nvPr/>
        </p:nvGrpSpPr>
        <p:grpSpPr>
          <a:xfrm>
            <a:off x="3073912" y="3651263"/>
            <a:ext cx="310770" cy="365467"/>
            <a:chOff x="-60232500" y="4101525"/>
            <a:chExt cx="268600" cy="315875"/>
          </a:xfrm>
        </p:grpSpPr>
        <p:sp>
          <p:nvSpPr>
            <p:cNvPr id="6689" name="Google Shape;6689;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1" name="Google Shape;6691;p8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2" name="Google Shape;6692;p80"/>
          <p:cNvGrpSpPr/>
          <p:nvPr/>
        </p:nvGrpSpPr>
        <p:grpSpPr>
          <a:xfrm>
            <a:off x="2606912" y="1377094"/>
            <a:ext cx="368186" cy="366364"/>
            <a:chOff x="-63679950" y="3360375"/>
            <a:chExt cx="318225" cy="316650"/>
          </a:xfrm>
        </p:grpSpPr>
        <p:sp>
          <p:nvSpPr>
            <p:cNvPr id="6693" name="Google Shape;6693;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7" name="Google Shape;6697;p8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8" name="Google Shape;6698;p80"/>
          <p:cNvGrpSpPr/>
          <p:nvPr/>
        </p:nvGrpSpPr>
        <p:grpSpPr>
          <a:xfrm>
            <a:off x="2605539" y="2248431"/>
            <a:ext cx="370934" cy="367521"/>
            <a:chOff x="-63679950" y="4093450"/>
            <a:chExt cx="320600" cy="317650"/>
          </a:xfrm>
        </p:grpSpPr>
        <p:sp>
          <p:nvSpPr>
            <p:cNvPr id="6699" name="Google Shape;6699;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0"/>
          <p:cNvGrpSpPr/>
          <p:nvPr/>
        </p:nvGrpSpPr>
        <p:grpSpPr>
          <a:xfrm>
            <a:off x="1265656" y="2741433"/>
            <a:ext cx="366364" cy="367290"/>
            <a:chOff x="-61784125" y="3377700"/>
            <a:chExt cx="316650" cy="317450"/>
          </a:xfrm>
        </p:grpSpPr>
        <p:sp>
          <p:nvSpPr>
            <p:cNvPr id="6703" name="Google Shape;6703;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0"/>
          <p:cNvGrpSpPr/>
          <p:nvPr/>
        </p:nvGrpSpPr>
        <p:grpSpPr>
          <a:xfrm>
            <a:off x="1265656" y="3191835"/>
            <a:ext cx="366364" cy="367290"/>
            <a:chOff x="-61783350" y="3743950"/>
            <a:chExt cx="316650" cy="317450"/>
          </a:xfrm>
        </p:grpSpPr>
        <p:sp>
          <p:nvSpPr>
            <p:cNvPr id="6711" name="Google Shape;6711;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3" name="Google Shape;6713;p8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80"/>
          <p:cNvGrpSpPr/>
          <p:nvPr/>
        </p:nvGrpSpPr>
        <p:grpSpPr>
          <a:xfrm>
            <a:off x="3487080" y="3651668"/>
            <a:ext cx="369112" cy="364657"/>
            <a:chOff x="-59869425" y="4102225"/>
            <a:chExt cx="319025" cy="315175"/>
          </a:xfrm>
        </p:grpSpPr>
        <p:sp>
          <p:nvSpPr>
            <p:cNvPr id="6717" name="Google Shape;6717;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0"/>
          <p:cNvGrpSpPr/>
          <p:nvPr/>
        </p:nvGrpSpPr>
        <p:grpSpPr>
          <a:xfrm>
            <a:off x="2605883" y="4120490"/>
            <a:ext cx="366364" cy="365467"/>
            <a:chOff x="-59029025" y="3711650"/>
            <a:chExt cx="316650" cy="315875"/>
          </a:xfrm>
        </p:grpSpPr>
        <p:sp>
          <p:nvSpPr>
            <p:cNvPr id="6722" name="Google Shape;6722;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0"/>
          <p:cNvGrpSpPr/>
          <p:nvPr/>
        </p:nvGrpSpPr>
        <p:grpSpPr>
          <a:xfrm>
            <a:off x="4841373" y="1398014"/>
            <a:ext cx="351940" cy="348188"/>
            <a:chOff x="581525" y="3254850"/>
            <a:chExt cx="297750" cy="294575"/>
          </a:xfrm>
        </p:grpSpPr>
        <p:sp>
          <p:nvSpPr>
            <p:cNvPr id="6730" name="Google Shape;6730;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0"/>
          <p:cNvGrpSpPr/>
          <p:nvPr/>
        </p:nvGrpSpPr>
        <p:grpSpPr>
          <a:xfrm>
            <a:off x="4840442" y="1836950"/>
            <a:ext cx="353802" cy="351497"/>
            <a:chOff x="580725" y="3617925"/>
            <a:chExt cx="299325" cy="297375"/>
          </a:xfrm>
        </p:grpSpPr>
        <p:sp>
          <p:nvSpPr>
            <p:cNvPr id="6734" name="Google Shape;6734;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80"/>
          <p:cNvGrpSpPr/>
          <p:nvPr/>
        </p:nvGrpSpPr>
        <p:grpSpPr>
          <a:xfrm>
            <a:off x="4842304" y="2284140"/>
            <a:ext cx="350079" cy="350079"/>
            <a:chOff x="583100" y="3982600"/>
            <a:chExt cx="296175" cy="296175"/>
          </a:xfrm>
        </p:grpSpPr>
        <p:sp>
          <p:nvSpPr>
            <p:cNvPr id="6740" name="Google Shape;6740;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0"/>
          <p:cNvGrpSpPr/>
          <p:nvPr/>
        </p:nvGrpSpPr>
        <p:grpSpPr>
          <a:xfrm>
            <a:off x="7074918" y="1397764"/>
            <a:ext cx="307231" cy="348690"/>
            <a:chOff x="2423775" y="3226875"/>
            <a:chExt cx="259925" cy="295000"/>
          </a:xfrm>
        </p:grpSpPr>
        <p:sp>
          <p:nvSpPr>
            <p:cNvPr id="6748" name="Google Shape;6748;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0"/>
          <p:cNvGrpSpPr/>
          <p:nvPr/>
        </p:nvGrpSpPr>
        <p:grpSpPr>
          <a:xfrm>
            <a:off x="7052106" y="1839049"/>
            <a:ext cx="352857" cy="347301"/>
            <a:chOff x="2404875" y="3592725"/>
            <a:chExt cx="298525" cy="293825"/>
          </a:xfrm>
        </p:grpSpPr>
        <p:sp>
          <p:nvSpPr>
            <p:cNvPr id="6752" name="Google Shape;6752;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0"/>
          <p:cNvGrpSpPr/>
          <p:nvPr/>
        </p:nvGrpSpPr>
        <p:grpSpPr>
          <a:xfrm>
            <a:off x="7053036" y="2284614"/>
            <a:ext cx="350995" cy="349133"/>
            <a:chOff x="2404875" y="3955825"/>
            <a:chExt cx="296950" cy="295375"/>
          </a:xfrm>
        </p:grpSpPr>
        <p:sp>
          <p:nvSpPr>
            <p:cNvPr id="6756" name="Google Shape;6756;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80"/>
          <p:cNvGrpSpPr/>
          <p:nvPr/>
        </p:nvGrpSpPr>
        <p:grpSpPr>
          <a:xfrm>
            <a:off x="5747016" y="2748808"/>
            <a:ext cx="349163" cy="350079"/>
            <a:chOff x="4263650" y="3235150"/>
            <a:chExt cx="295400" cy="296175"/>
          </a:xfrm>
        </p:grpSpPr>
        <p:sp>
          <p:nvSpPr>
            <p:cNvPr id="6761" name="Google Shape;6761;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0"/>
          <p:cNvGrpSpPr/>
          <p:nvPr/>
        </p:nvGrpSpPr>
        <p:grpSpPr>
          <a:xfrm>
            <a:off x="5744696" y="3207969"/>
            <a:ext cx="353802" cy="327739"/>
            <a:chOff x="4266025" y="3609275"/>
            <a:chExt cx="299325" cy="277275"/>
          </a:xfrm>
        </p:grpSpPr>
        <p:sp>
          <p:nvSpPr>
            <p:cNvPr id="6767" name="Google Shape;6767;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0"/>
          <p:cNvGrpSpPr/>
          <p:nvPr/>
        </p:nvGrpSpPr>
        <p:grpSpPr>
          <a:xfrm>
            <a:off x="5745154" y="3673356"/>
            <a:ext cx="352886" cy="349133"/>
            <a:chOff x="4263650" y="3963700"/>
            <a:chExt cx="298550" cy="295375"/>
          </a:xfrm>
        </p:grpSpPr>
        <p:sp>
          <p:nvSpPr>
            <p:cNvPr id="6770" name="Google Shape;6770;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0"/>
          <p:cNvGrpSpPr/>
          <p:nvPr/>
        </p:nvGrpSpPr>
        <p:grpSpPr>
          <a:xfrm>
            <a:off x="8023491" y="2748809"/>
            <a:ext cx="226264" cy="350079"/>
            <a:chOff x="6164975" y="3211525"/>
            <a:chExt cx="191425" cy="296175"/>
          </a:xfrm>
        </p:grpSpPr>
        <p:sp>
          <p:nvSpPr>
            <p:cNvPr id="6778" name="Google Shape;6778;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0"/>
          <p:cNvGrpSpPr/>
          <p:nvPr/>
        </p:nvGrpSpPr>
        <p:grpSpPr>
          <a:xfrm>
            <a:off x="5285528" y="1397084"/>
            <a:ext cx="352886" cy="350049"/>
            <a:chOff x="946175" y="3253275"/>
            <a:chExt cx="298550" cy="296150"/>
          </a:xfrm>
        </p:grpSpPr>
        <p:sp>
          <p:nvSpPr>
            <p:cNvPr id="6786" name="Google Shape;6786;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0"/>
          <p:cNvGrpSpPr/>
          <p:nvPr/>
        </p:nvGrpSpPr>
        <p:grpSpPr>
          <a:xfrm>
            <a:off x="5286459" y="1839048"/>
            <a:ext cx="351024" cy="347301"/>
            <a:chOff x="946175" y="3619500"/>
            <a:chExt cx="296975" cy="293825"/>
          </a:xfrm>
        </p:grpSpPr>
        <p:sp>
          <p:nvSpPr>
            <p:cNvPr id="6792" name="Google Shape;6792;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0"/>
          <p:cNvGrpSpPr/>
          <p:nvPr/>
        </p:nvGrpSpPr>
        <p:grpSpPr>
          <a:xfrm>
            <a:off x="5286001" y="2283682"/>
            <a:ext cx="351940" cy="350995"/>
            <a:chOff x="944600" y="3981825"/>
            <a:chExt cx="297750" cy="296950"/>
          </a:xfrm>
        </p:grpSpPr>
        <p:sp>
          <p:nvSpPr>
            <p:cNvPr id="6799" name="Google Shape;6799;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0"/>
          <p:cNvGrpSpPr/>
          <p:nvPr/>
        </p:nvGrpSpPr>
        <p:grpSpPr>
          <a:xfrm>
            <a:off x="7502937" y="1397542"/>
            <a:ext cx="350079" cy="349133"/>
            <a:chOff x="2768750" y="3227275"/>
            <a:chExt cx="296175" cy="295375"/>
          </a:xfrm>
        </p:grpSpPr>
        <p:sp>
          <p:nvSpPr>
            <p:cNvPr id="6804" name="Google Shape;6804;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0"/>
          <p:cNvGrpSpPr/>
          <p:nvPr/>
        </p:nvGrpSpPr>
        <p:grpSpPr>
          <a:xfrm>
            <a:off x="7523888" y="1838414"/>
            <a:ext cx="308177" cy="348572"/>
            <a:chOff x="2786075" y="3591800"/>
            <a:chExt cx="260725" cy="294900"/>
          </a:xfrm>
        </p:grpSpPr>
        <p:sp>
          <p:nvSpPr>
            <p:cNvPr id="6813" name="Google Shape;6813;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0"/>
          <p:cNvGrpSpPr/>
          <p:nvPr/>
        </p:nvGrpSpPr>
        <p:grpSpPr>
          <a:xfrm>
            <a:off x="7564387" y="2284141"/>
            <a:ext cx="227180" cy="350079"/>
            <a:chOff x="2819150" y="3955025"/>
            <a:chExt cx="192200" cy="296175"/>
          </a:xfrm>
        </p:grpSpPr>
        <p:sp>
          <p:nvSpPr>
            <p:cNvPr id="6819" name="Google Shape;6819;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0"/>
          <p:cNvGrpSpPr/>
          <p:nvPr/>
        </p:nvGrpSpPr>
        <p:grpSpPr>
          <a:xfrm>
            <a:off x="6188160" y="2749739"/>
            <a:ext cx="349133" cy="348217"/>
            <a:chOff x="4629125" y="3235150"/>
            <a:chExt cx="295375" cy="294600"/>
          </a:xfrm>
        </p:grpSpPr>
        <p:sp>
          <p:nvSpPr>
            <p:cNvPr id="6824" name="Google Shape;6824;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0"/>
          <p:cNvGrpSpPr/>
          <p:nvPr/>
        </p:nvGrpSpPr>
        <p:grpSpPr>
          <a:xfrm>
            <a:off x="6188145" y="3197272"/>
            <a:ext cx="349163" cy="349133"/>
            <a:chOff x="4628325" y="3599825"/>
            <a:chExt cx="295400" cy="295375"/>
          </a:xfrm>
        </p:grpSpPr>
        <p:sp>
          <p:nvSpPr>
            <p:cNvPr id="6830" name="Google Shape;6830;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0"/>
          <p:cNvGrpSpPr/>
          <p:nvPr/>
        </p:nvGrpSpPr>
        <p:grpSpPr>
          <a:xfrm>
            <a:off x="6209096" y="3672883"/>
            <a:ext cx="307261" cy="350079"/>
            <a:chOff x="4645650" y="3962900"/>
            <a:chExt cx="259950" cy="296175"/>
          </a:xfrm>
        </p:grpSpPr>
        <p:sp>
          <p:nvSpPr>
            <p:cNvPr id="6843" name="Google Shape;6843;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0"/>
          <p:cNvGrpSpPr/>
          <p:nvPr/>
        </p:nvGrpSpPr>
        <p:grpSpPr>
          <a:xfrm>
            <a:off x="7962056" y="3197745"/>
            <a:ext cx="349133" cy="348188"/>
            <a:chOff x="6143725" y="3582500"/>
            <a:chExt cx="295375" cy="294575"/>
          </a:xfrm>
        </p:grpSpPr>
        <p:sp>
          <p:nvSpPr>
            <p:cNvPr id="6850" name="Google Shape;6850;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0"/>
          <p:cNvGrpSpPr/>
          <p:nvPr/>
        </p:nvGrpSpPr>
        <p:grpSpPr>
          <a:xfrm>
            <a:off x="5730883" y="1397084"/>
            <a:ext cx="350995" cy="350049"/>
            <a:chOff x="1310075" y="3253275"/>
            <a:chExt cx="296950" cy="296150"/>
          </a:xfrm>
        </p:grpSpPr>
        <p:sp>
          <p:nvSpPr>
            <p:cNvPr id="6858" name="Google Shape;6858;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8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80"/>
          <p:cNvGrpSpPr/>
          <p:nvPr/>
        </p:nvGrpSpPr>
        <p:grpSpPr>
          <a:xfrm>
            <a:off x="5730410" y="2283343"/>
            <a:ext cx="351941" cy="351675"/>
            <a:chOff x="1310075" y="3980250"/>
            <a:chExt cx="297750" cy="297525"/>
          </a:xfrm>
        </p:grpSpPr>
        <p:sp>
          <p:nvSpPr>
            <p:cNvPr id="6863" name="Google Shape;6863;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0"/>
          <p:cNvGrpSpPr/>
          <p:nvPr/>
        </p:nvGrpSpPr>
        <p:grpSpPr>
          <a:xfrm>
            <a:off x="7995198" y="1397542"/>
            <a:ext cx="266305" cy="349133"/>
            <a:chOff x="3167275" y="3227275"/>
            <a:chExt cx="225300" cy="295375"/>
          </a:xfrm>
        </p:grpSpPr>
        <p:sp>
          <p:nvSpPr>
            <p:cNvPr id="6868" name="Google Shape;6868;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3" name="Google Shape;6873;p8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80"/>
          <p:cNvGrpSpPr/>
          <p:nvPr/>
        </p:nvGrpSpPr>
        <p:grpSpPr>
          <a:xfrm>
            <a:off x="7952380" y="2284599"/>
            <a:ext cx="351940" cy="349163"/>
            <a:chOff x="3133425" y="3955025"/>
            <a:chExt cx="297750" cy="295400"/>
          </a:xfrm>
        </p:grpSpPr>
        <p:sp>
          <p:nvSpPr>
            <p:cNvPr id="6875" name="Google Shape;6875;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0"/>
          <p:cNvGrpSpPr/>
          <p:nvPr/>
        </p:nvGrpSpPr>
        <p:grpSpPr>
          <a:xfrm>
            <a:off x="6632554" y="2748187"/>
            <a:ext cx="350079" cy="351320"/>
            <a:chOff x="4991425" y="3234750"/>
            <a:chExt cx="296175" cy="297225"/>
          </a:xfrm>
        </p:grpSpPr>
        <p:sp>
          <p:nvSpPr>
            <p:cNvPr id="6879" name="Google Shape;6879;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0"/>
          <p:cNvGrpSpPr/>
          <p:nvPr/>
        </p:nvGrpSpPr>
        <p:grpSpPr>
          <a:xfrm>
            <a:off x="6632554" y="3217750"/>
            <a:ext cx="350079" cy="308177"/>
            <a:chOff x="4991425" y="3617150"/>
            <a:chExt cx="296175" cy="260725"/>
          </a:xfrm>
        </p:grpSpPr>
        <p:sp>
          <p:nvSpPr>
            <p:cNvPr id="6886" name="Google Shape;6886;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0"/>
          <p:cNvGrpSpPr/>
          <p:nvPr/>
        </p:nvGrpSpPr>
        <p:grpSpPr>
          <a:xfrm>
            <a:off x="6709827" y="3673341"/>
            <a:ext cx="195532" cy="349163"/>
            <a:chOff x="5056800" y="3962900"/>
            <a:chExt cx="165425" cy="295400"/>
          </a:xfrm>
        </p:grpSpPr>
        <p:sp>
          <p:nvSpPr>
            <p:cNvPr id="6894" name="Google Shape;6894;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80"/>
          <p:cNvGrpSpPr/>
          <p:nvPr/>
        </p:nvGrpSpPr>
        <p:grpSpPr>
          <a:xfrm>
            <a:off x="7961125" y="3673357"/>
            <a:ext cx="350995" cy="349133"/>
            <a:chOff x="6168925" y="3936925"/>
            <a:chExt cx="296950" cy="295375"/>
          </a:xfrm>
        </p:grpSpPr>
        <p:sp>
          <p:nvSpPr>
            <p:cNvPr id="6898" name="Google Shape;6898;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0"/>
          <p:cNvGrpSpPr/>
          <p:nvPr/>
        </p:nvGrpSpPr>
        <p:grpSpPr>
          <a:xfrm>
            <a:off x="6174844" y="1390429"/>
            <a:ext cx="348188" cy="349133"/>
            <a:chOff x="1674750" y="3254050"/>
            <a:chExt cx="294575" cy="295375"/>
          </a:xfrm>
        </p:grpSpPr>
        <p:sp>
          <p:nvSpPr>
            <p:cNvPr id="6905" name="Google Shape;6905;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0"/>
          <p:cNvGrpSpPr/>
          <p:nvPr/>
        </p:nvGrpSpPr>
        <p:grpSpPr>
          <a:xfrm>
            <a:off x="6189239" y="1838132"/>
            <a:ext cx="319347" cy="349133"/>
            <a:chOff x="1687350" y="3618725"/>
            <a:chExt cx="270175" cy="295375"/>
          </a:xfrm>
        </p:grpSpPr>
        <p:sp>
          <p:nvSpPr>
            <p:cNvPr id="6909" name="Google Shape;6909;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0"/>
          <p:cNvGrpSpPr/>
          <p:nvPr/>
        </p:nvGrpSpPr>
        <p:grpSpPr>
          <a:xfrm>
            <a:off x="6172942" y="2284613"/>
            <a:ext cx="351940" cy="349133"/>
            <a:chOff x="1672375" y="3982600"/>
            <a:chExt cx="297750" cy="295375"/>
          </a:xfrm>
        </p:grpSpPr>
        <p:sp>
          <p:nvSpPr>
            <p:cNvPr id="6913" name="Google Shape;6913;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0"/>
          <p:cNvGrpSpPr/>
          <p:nvPr/>
        </p:nvGrpSpPr>
        <p:grpSpPr>
          <a:xfrm>
            <a:off x="4864934" y="2748808"/>
            <a:ext cx="350079" cy="350079"/>
            <a:chOff x="3497300" y="3227275"/>
            <a:chExt cx="296175" cy="296175"/>
          </a:xfrm>
        </p:grpSpPr>
        <p:sp>
          <p:nvSpPr>
            <p:cNvPr id="6917" name="Google Shape;6917;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0"/>
          <p:cNvGrpSpPr/>
          <p:nvPr/>
        </p:nvGrpSpPr>
        <p:grpSpPr>
          <a:xfrm>
            <a:off x="4865407" y="3198203"/>
            <a:ext cx="349133" cy="347272"/>
            <a:chOff x="3497300" y="3591950"/>
            <a:chExt cx="295375" cy="293800"/>
          </a:xfrm>
        </p:grpSpPr>
        <p:sp>
          <p:nvSpPr>
            <p:cNvPr id="6926" name="Google Shape;6926;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0"/>
          <p:cNvGrpSpPr/>
          <p:nvPr/>
        </p:nvGrpSpPr>
        <p:grpSpPr>
          <a:xfrm>
            <a:off x="4865407" y="3673341"/>
            <a:ext cx="349133" cy="349163"/>
            <a:chOff x="3497300" y="3955025"/>
            <a:chExt cx="295375" cy="295400"/>
          </a:xfrm>
        </p:grpSpPr>
        <p:sp>
          <p:nvSpPr>
            <p:cNvPr id="6935" name="Google Shape;6935;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0"/>
          <p:cNvGrpSpPr/>
          <p:nvPr/>
        </p:nvGrpSpPr>
        <p:grpSpPr>
          <a:xfrm>
            <a:off x="7089979" y="2749532"/>
            <a:ext cx="327739" cy="348631"/>
            <a:chOff x="5364750" y="3235150"/>
            <a:chExt cx="277275" cy="294950"/>
          </a:xfrm>
        </p:grpSpPr>
        <p:sp>
          <p:nvSpPr>
            <p:cNvPr id="6939" name="Google Shape;6939;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0"/>
          <p:cNvGrpSpPr/>
          <p:nvPr/>
        </p:nvGrpSpPr>
        <p:grpSpPr>
          <a:xfrm>
            <a:off x="7078337" y="3195868"/>
            <a:ext cx="351024" cy="351941"/>
            <a:chOff x="5355300" y="3598250"/>
            <a:chExt cx="296975" cy="297750"/>
          </a:xfrm>
        </p:grpSpPr>
        <p:sp>
          <p:nvSpPr>
            <p:cNvPr id="6948" name="Google Shape;6948;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0"/>
          <p:cNvGrpSpPr/>
          <p:nvPr/>
        </p:nvGrpSpPr>
        <p:grpSpPr>
          <a:xfrm>
            <a:off x="7082533" y="3734790"/>
            <a:ext cx="342632" cy="226264"/>
            <a:chOff x="5358450" y="4015675"/>
            <a:chExt cx="289875" cy="191425"/>
          </a:xfrm>
        </p:grpSpPr>
        <p:sp>
          <p:nvSpPr>
            <p:cNvPr id="6957" name="Google Shape;6957;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80"/>
          <p:cNvGrpSpPr/>
          <p:nvPr/>
        </p:nvGrpSpPr>
        <p:grpSpPr>
          <a:xfrm>
            <a:off x="6209015" y="4117322"/>
            <a:ext cx="351024" cy="325464"/>
            <a:chOff x="6543825" y="3202075"/>
            <a:chExt cx="296975" cy="275350"/>
          </a:xfrm>
        </p:grpSpPr>
        <p:sp>
          <p:nvSpPr>
            <p:cNvPr id="6962" name="Google Shape;6962;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0"/>
          <p:cNvGrpSpPr/>
          <p:nvPr/>
        </p:nvGrpSpPr>
        <p:grpSpPr>
          <a:xfrm>
            <a:off x="6615996" y="1397069"/>
            <a:ext cx="350079" cy="350079"/>
            <a:chOff x="2037825" y="3254050"/>
            <a:chExt cx="296175" cy="296175"/>
          </a:xfrm>
        </p:grpSpPr>
        <p:sp>
          <p:nvSpPr>
            <p:cNvPr id="6970" name="Google Shape;6970;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0"/>
          <p:cNvGrpSpPr/>
          <p:nvPr/>
        </p:nvGrpSpPr>
        <p:grpSpPr>
          <a:xfrm>
            <a:off x="6614135" y="1838236"/>
            <a:ext cx="353802" cy="348926"/>
            <a:chOff x="2034675" y="3617925"/>
            <a:chExt cx="299325" cy="295200"/>
          </a:xfrm>
        </p:grpSpPr>
        <p:sp>
          <p:nvSpPr>
            <p:cNvPr id="6977" name="Google Shape;6977;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0"/>
          <p:cNvGrpSpPr/>
          <p:nvPr/>
        </p:nvGrpSpPr>
        <p:grpSpPr>
          <a:xfrm>
            <a:off x="6615996" y="2284613"/>
            <a:ext cx="350079" cy="349133"/>
            <a:chOff x="2037825" y="3981825"/>
            <a:chExt cx="296175" cy="295375"/>
          </a:xfrm>
        </p:grpSpPr>
        <p:sp>
          <p:nvSpPr>
            <p:cNvPr id="6983" name="Google Shape;6983;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0"/>
          <p:cNvGrpSpPr/>
          <p:nvPr/>
        </p:nvGrpSpPr>
        <p:grpSpPr>
          <a:xfrm>
            <a:off x="5301014" y="2780929"/>
            <a:ext cx="350079" cy="285837"/>
            <a:chOff x="3860400" y="3254050"/>
            <a:chExt cx="296175" cy="241825"/>
          </a:xfrm>
        </p:grpSpPr>
        <p:sp>
          <p:nvSpPr>
            <p:cNvPr id="6987" name="Google Shape;6987;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0"/>
          <p:cNvGrpSpPr/>
          <p:nvPr/>
        </p:nvGrpSpPr>
        <p:grpSpPr>
          <a:xfrm>
            <a:off x="5300541" y="3196800"/>
            <a:ext cx="351024" cy="350079"/>
            <a:chOff x="3859600" y="3591950"/>
            <a:chExt cx="296975" cy="296175"/>
          </a:xfrm>
        </p:grpSpPr>
        <p:sp>
          <p:nvSpPr>
            <p:cNvPr id="6995" name="Google Shape;6995;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0"/>
          <p:cNvGrpSpPr/>
          <p:nvPr/>
        </p:nvGrpSpPr>
        <p:grpSpPr>
          <a:xfrm>
            <a:off x="5301014" y="3672883"/>
            <a:ext cx="350079" cy="350079"/>
            <a:chOff x="3860400" y="3955025"/>
            <a:chExt cx="296175" cy="296175"/>
          </a:xfrm>
        </p:grpSpPr>
        <p:sp>
          <p:nvSpPr>
            <p:cNvPr id="6999" name="Google Shape;6999;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0"/>
          <p:cNvGrpSpPr/>
          <p:nvPr/>
        </p:nvGrpSpPr>
        <p:grpSpPr>
          <a:xfrm>
            <a:off x="7516230" y="2749281"/>
            <a:ext cx="355664" cy="349133"/>
            <a:chOff x="5716825" y="3235950"/>
            <a:chExt cx="300900" cy="295375"/>
          </a:xfrm>
        </p:grpSpPr>
        <p:sp>
          <p:nvSpPr>
            <p:cNvPr id="7005" name="Google Shape;7005;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0"/>
          <p:cNvGrpSpPr/>
          <p:nvPr/>
        </p:nvGrpSpPr>
        <p:grpSpPr>
          <a:xfrm>
            <a:off x="7529261" y="3207969"/>
            <a:ext cx="329601" cy="327739"/>
            <a:chOff x="5727850" y="3609275"/>
            <a:chExt cx="278850" cy="277275"/>
          </a:xfrm>
        </p:grpSpPr>
        <p:sp>
          <p:nvSpPr>
            <p:cNvPr id="7010" name="Google Shape;7010;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0"/>
          <p:cNvGrpSpPr/>
          <p:nvPr/>
        </p:nvGrpSpPr>
        <p:grpSpPr>
          <a:xfrm>
            <a:off x="7540446" y="3673356"/>
            <a:ext cx="307231" cy="349133"/>
            <a:chOff x="5736525" y="3963700"/>
            <a:chExt cx="259925" cy="295375"/>
          </a:xfrm>
        </p:grpSpPr>
        <p:sp>
          <p:nvSpPr>
            <p:cNvPr id="7016" name="Google Shape;7016;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0"/>
          <p:cNvGrpSpPr/>
          <p:nvPr/>
        </p:nvGrpSpPr>
        <p:grpSpPr>
          <a:xfrm>
            <a:off x="6632026" y="4122683"/>
            <a:ext cx="351024" cy="350079"/>
            <a:chOff x="6553275" y="3604550"/>
            <a:chExt cx="296975" cy="296175"/>
          </a:xfrm>
        </p:grpSpPr>
        <p:sp>
          <p:nvSpPr>
            <p:cNvPr id="7024" name="Google Shape;7024;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0" name="Google Shape;7030;p8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031" name="Google Shape;7031;p8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5" name="Shape 7035"/>
        <p:cNvGrpSpPr/>
        <p:nvPr/>
      </p:nvGrpSpPr>
      <p:grpSpPr>
        <a:xfrm>
          <a:off x="0" y="0"/>
          <a:ext cx="0" cy="0"/>
          <a:chOff x="0" y="0"/>
          <a:chExt cx="0" cy="0"/>
        </a:xfrm>
      </p:grpSpPr>
      <p:grpSp>
        <p:nvGrpSpPr>
          <p:cNvPr id="7036" name="Google Shape;7036;p81"/>
          <p:cNvGrpSpPr/>
          <p:nvPr/>
        </p:nvGrpSpPr>
        <p:grpSpPr>
          <a:xfrm>
            <a:off x="859032" y="1380546"/>
            <a:ext cx="294401" cy="353645"/>
            <a:chOff x="-35814600" y="3202075"/>
            <a:chExt cx="242625" cy="291450"/>
          </a:xfrm>
        </p:grpSpPr>
        <p:sp>
          <p:nvSpPr>
            <p:cNvPr id="7037" name="Google Shape;7037;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1"/>
          <p:cNvGrpSpPr/>
          <p:nvPr/>
        </p:nvGrpSpPr>
        <p:grpSpPr>
          <a:xfrm>
            <a:off x="829410" y="1821466"/>
            <a:ext cx="353645" cy="353888"/>
            <a:chOff x="-35839800" y="3561025"/>
            <a:chExt cx="291450" cy="291650"/>
          </a:xfrm>
        </p:grpSpPr>
        <p:sp>
          <p:nvSpPr>
            <p:cNvPr id="7045" name="Google Shape;7045;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8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81"/>
          <p:cNvGrpSpPr/>
          <p:nvPr/>
        </p:nvGrpSpPr>
        <p:grpSpPr>
          <a:xfrm>
            <a:off x="3066955" y="1380546"/>
            <a:ext cx="353645" cy="353645"/>
            <a:chOff x="-34003850" y="3227275"/>
            <a:chExt cx="291450" cy="291450"/>
          </a:xfrm>
        </p:grpSpPr>
        <p:sp>
          <p:nvSpPr>
            <p:cNvPr id="7054" name="Google Shape;7054;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81"/>
          <p:cNvGrpSpPr/>
          <p:nvPr/>
        </p:nvGrpSpPr>
        <p:grpSpPr>
          <a:xfrm>
            <a:off x="3066485" y="1821238"/>
            <a:ext cx="354586" cy="354343"/>
            <a:chOff x="-34004625" y="3585850"/>
            <a:chExt cx="292225" cy="292025"/>
          </a:xfrm>
        </p:grpSpPr>
        <p:sp>
          <p:nvSpPr>
            <p:cNvPr id="7060" name="Google Shape;7060;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1"/>
          <p:cNvGrpSpPr/>
          <p:nvPr/>
        </p:nvGrpSpPr>
        <p:grpSpPr>
          <a:xfrm>
            <a:off x="3066000" y="2256439"/>
            <a:ext cx="355557" cy="354616"/>
            <a:chOff x="-34005425" y="3945575"/>
            <a:chExt cx="293025" cy="292250"/>
          </a:xfrm>
        </p:grpSpPr>
        <p:sp>
          <p:nvSpPr>
            <p:cNvPr id="7066" name="Google Shape;7066;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1"/>
          <p:cNvGrpSpPr/>
          <p:nvPr/>
        </p:nvGrpSpPr>
        <p:grpSpPr>
          <a:xfrm>
            <a:off x="1713099" y="2729615"/>
            <a:ext cx="358408" cy="355557"/>
            <a:chOff x="-32174975" y="3192625"/>
            <a:chExt cx="295375" cy="293025"/>
          </a:xfrm>
        </p:grpSpPr>
        <p:sp>
          <p:nvSpPr>
            <p:cNvPr id="7070" name="Google Shape;7070;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8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6" name="Google Shape;7076;p81"/>
          <p:cNvGrpSpPr/>
          <p:nvPr/>
        </p:nvGrpSpPr>
        <p:grpSpPr>
          <a:xfrm>
            <a:off x="3952249" y="2730570"/>
            <a:ext cx="354586" cy="353645"/>
            <a:chOff x="-30345325" y="3184750"/>
            <a:chExt cx="292225" cy="291450"/>
          </a:xfrm>
        </p:grpSpPr>
        <p:sp>
          <p:nvSpPr>
            <p:cNvPr id="7077" name="Google Shape;7077;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1"/>
          <p:cNvGrpSpPr/>
          <p:nvPr/>
        </p:nvGrpSpPr>
        <p:grpSpPr>
          <a:xfrm>
            <a:off x="1277001" y="1380546"/>
            <a:ext cx="353645" cy="353645"/>
            <a:chOff x="-35481425" y="3202075"/>
            <a:chExt cx="291450" cy="291450"/>
          </a:xfrm>
        </p:grpSpPr>
        <p:sp>
          <p:nvSpPr>
            <p:cNvPr id="7083" name="Google Shape;7083;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1"/>
          <p:cNvGrpSpPr/>
          <p:nvPr/>
        </p:nvGrpSpPr>
        <p:grpSpPr>
          <a:xfrm>
            <a:off x="1276531" y="1822072"/>
            <a:ext cx="354586" cy="352675"/>
            <a:chOff x="-35482200" y="3561225"/>
            <a:chExt cx="292225" cy="290650"/>
          </a:xfrm>
        </p:grpSpPr>
        <p:sp>
          <p:nvSpPr>
            <p:cNvPr id="7091" name="Google Shape;7091;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81"/>
          <p:cNvGrpSpPr/>
          <p:nvPr/>
        </p:nvGrpSpPr>
        <p:grpSpPr>
          <a:xfrm>
            <a:off x="1277001" y="2256940"/>
            <a:ext cx="353645" cy="353615"/>
            <a:chOff x="-35481425" y="3919600"/>
            <a:chExt cx="291450" cy="291425"/>
          </a:xfrm>
        </p:grpSpPr>
        <p:sp>
          <p:nvSpPr>
            <p:cNvPr id="7095" name="Google Shape;7095;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1"/>
          <p:cNvGrpSpPr/>
          <p:nvPr/>
        </p:nvGrpSpPr>
        <p:grpSpPr>
          <a:xfrm>
            <a:off x="3512636" y="1381031"/>
            <a:ext cx="357468" cy="352675"/>
            <a:chOff x="-33645475" y="3228075"/>
            <a:chExt cx="294600" cy="290650"/>
          </a:xfrm>
        </p:grpSpPr>
        <p:sp>
          <p:nvSpPr>
            <p:cNvPr id="7104" name="Google Shape;7104;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1"/>
          <p:cNvGrpSpPr/>
          <p:nvPr/>
        </p:nvGrpSpPr>
        <p:grpSpPr>
          <a:xfrm>
            <a:off x="3513606" y="1821116"/>
            <a:ext cx="355526" cy="354586"/>
            <a:chOff x="-33646250" y="3586425"/>
            <a:chExt cx="293000" cy="292225"/>
          </a:xfrm>
        </p:grpSpPr>
        <p:sp>
          <p:nvSpPr>
            <p:cNvPr id="7112" name="Google Shape;7112;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1"/>
          <p:cNvGrpSpPr/>
          <p:nvPr/>
        </p:nvGrpSpPr>
        <p:grpSpPr>
          <a:xfrm>
            <a:off x="3514076" y="2255969"/>
            <a:ext cx="354586" cy="355557"/>
            <a:chOff x="-33645475" y="3944800"/>
            <a:chExt cx="292225" cy="293025"/>
          </a:xfrm>
        </p:grpSpPr>
        <p:sp>
          <p:nvSpPr>
            <p:cNvPr id="7115" name="Google Shape;7115;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1"/>
          <p:cNvGrpSpPr/>
          <p:nvPr/>
        </p:nvGrpSpPr>
        <p:grpSpPr>
          <a:xfrm>
            <a:off x="2167295" y="2729706"/>
            <a:ext cx="352675" cy="355375"/>
            <a:chOff x="-31809525" y="3192625"/>
            <a:chExt cx="290650" cy="292875"/>
          </a:xfrm>
        </p:grpSpPr>
        <p:sp>
          <p:nvSpPr>
            <p:cNvPr id="7126" name="Google Shape;7126;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1"/>
          <p:cNvGrpSpPr/>
          <p:nvPr/>
        </p:nvGrpSpPr>
        <p:grpSpPr>
          <a:xfrm>
            <a:off x="2166810" y="3200258"/>
            <a:ext cx="353645" cy="355557"/>
            <a:chOff x="-31811100" y="3550975"/>
            <a:chExt cx="291450" cy="293025"/>
          </a:xfrm>
        </p:grpSpPr>
        <p:sp>
          <p:nvSpPr>
            <p:cNvPr id="7131" name="Google Shape;7131;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1"/>
          <p:cNvGrpSpPr/>
          <p:nvPr/>
        </p:nvGrpSpPr>
        <p:grpSpPr>
          <a:xfrm>
            <a:off x="2160606" y="3664562"/>
            <a:ext cx="366052" cy="356831"/>
            <a:chOff x="-31817400" y="3910025"/>
            <a:chExt cx="301675" cy="294075"/>
          </a:xfrm>
        </p:grpSpPr>
        <p:sp>
          <p:nvSpPr>
            <p:cNvPr id="7139" name="Google Shape;7139;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81"/>
          <p:cNvGrpSpPr/>
          <p:nvPr/>
        </p:nvGrpSpPr>
        <p:grpSpPr>
          <a:xfrm>
            <a:off x="3952234" y="3200743"/>
            <a:ext cx="354616" cy="354586"/>
            <a:chOff x="-30354000" y="3569100"/>
            <a:chExt cx="292250" cy="292225"/>
          </a:xfrm>
        </p:grpSpPr>
        <p:sp>
          <p:nvSpPr>
            <p:cNvPr id="7143" name="Google Shape;7143;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1"/>
          <p:cNvGrpSpPr/>
          <p:nvPr/>
        </p:nvGrpSpPr>
        <p:grpSpPr>
          <a:xfrm>
            <a:off x="1730812" y="1380546"/>
            <a:ext cx="342148" cy="353645"/>
            <a:chOff x="-35118325" y="3202075"/>
            <a:chExt cx="281975" cy="291450"/>
          </a:xfrm>
        </p:grpSpPr>
        <p:sp>
          <p:nvSpPr>
            <p:cNvPr id="7150" name="Google Shape;7150;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1"/>
          <p:cNvGrpSpPr/>
          <p:nvPr/>
        </p:nvGrpSpPr>
        <p:grpSpPr>
          <a:xfrm>
            <a:off x="1724593" y="1821799"/>
            <a:ext cx="354586" cy="353221"/>
            <a:chOff x="-35123050" y="3561225"/>
            <a:chExt cx="292225" cy="291100"/>
          </a:xfrm>
        </p:grpSpPr>
        <p:sp>
          <p:nvSpPr>
            <p:cNvPr id="7155" name="Google Shape;7155;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1"/>
          <p:cNvGrpSpPr/>
          <p:nvPr/>
        </p:nvGrpSpPr>
        <p:grpSpPr>
          <a:xfrm>
            <a:off x="1766652" y="2256940"/>
            <a:ext cx="270467" cy="353615"/>
            <a:chOff x="-35089175" y="3919600"/>
            <a:chExt cx="222900" cy="291425"/>
          </a:xfrm>
        </p:grpSpPr>
        <p:sp>
          <p:nvSpPr>
            <p:cNvPr id="7158" name="Google Shape;7158;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1"/>
          <p:cNvGrpSpPr/>
          <p:nvPr/>
        </p:nvGrpSpPr>
        <p:grpSpPr>
          <a:xfrm>
            <a:off x="3963648" y="1380303"/>
            <a:ext cx="336445" cy="354131"/>
            <a:chOff x="-33277650" y="3226875"/>
            <a:chExt cx="277275" cy="291850"/>
          </a:xfrm>
        </p:grpSpPr>
        <p:sp>
          <p:nvSpPr>
            <p:cNvPr id="7161" name="Google Shape;7161;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1"/>
          <p:cNvGrpSpPr/>
          <p:nvPr/>
        </p:nvGrpSpPr>
        <p:grpSpPr>
          <a:xfrm>
            <a:off x="3955048" y="1821587"/>
            <a:ext cx="353645" cy="353645"/>
            <a:chOff x="-33286325" y="3586425"/>
            <a:chExt cx="291450" cy="291450"/>
          </a:xfrm>
        </p:grpSpPr>
        <p:sp>
          <p:nvSpPr>
            <p:cNvPr id="7169" name="Google Shape;7169;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1"/>
          <p:cNvGrpSpPr/>
          <p:nvPr/>
        </p:nvGrpSpPr>
        <p:grpSpPr>
          <a:xfrm>
            <a:off x="3955048" y="2255969"/>
            <a:ext cx="353645" cy="355557"/>
            <a:chOff x="-33286325" y="3944800"/>
            <a:chExt cx="291450" cy="293025"/>
          </a:xfrm>
        </p:grpSpPr>
        <p:sp>
          <p:nvSpPr>
            <p:cNvPr id="7175" name="Google Shape;7175;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1"/>
          <p:cNvGrpSpPr/>
          <p:nvPr/>
        </p:nvGrpSpPr>
        <p:grpSpPr>
          <a:xfrm>
            <a:off x="2613445" y="2729129"/>
            <a:ext cx="353645" cy="356527"/>
            <a:chOff x="-31452725" y="3191825"/>
            <a:chExt cx="291450" cy="293825"/>
          </a:xfrm>
        </p:grpSpPr>
        <p:sp>
          <p:nvSpPr>
            <p:cNvPr id="7180" name="Google Shape;7180;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1"/>
          <p:cNvGrpSpPr/>
          <p:nvPr/>
        </p:nvGrpSpPr>
        <p:grpSpPr>
          <a:xfrm>
            <a:off x="2612975" y="3200744"/>
            <a:ext cx="354586" cy="354586"/>
            <a:chOff x="-31452725" y="3551775"/>
            <a:chExt cx="292225" cy="292225"/>
          </a:xfrm>
        </p:grpSpPr>
        <p:sp>
          <p:nvSpPr>
            <p:cNvPr id="7185" name="Google Shape;7185;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1"/>
          <p:cNvGrpSpPr/>
          <p:nvPr/>
        </p:nvGrpSpPr>
        <p:grpSpPr>
          <a:xfrm>
            <a:off x="2611534" y="3664729"/>
            <a:ext cx="357468" cy="356497"/>
            <a:chOff x="-31455100" y="3909350"/>
            <a:chExt cx="294600" cy="293800"/>
          </a:xfrm>
        </p:grpSpPr>
        <p:sp>
          <p:nvSpPr>
            <p:cNvPr id="7190" name="Google Shape;7190;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1"/>
          <p:cNvGrpSpPr/>
          <p:nvPr/>
        </p:nvGrpSpPr>
        <p:grpSpPr>
          <a:xfrm>
            <a:off x="3952719" y="3665684"/>
            <a:ext cx="353645" cy="354586"/>
            <a:chOff x="-30345325" y="3918800"/>
            <a:chExt cx="291450" cy="292225"/>
          </a:xfrm>
        </p:grpSpPr>
        <p:sp>
          <p:nvSpPr>
            <p:cNvPr id="7193" name="Google Shape;7193;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1"/>
          <p:cNvGrpSpPr/>
          <p:nvPr/>
        </p:nvGrpSpPr>
        <p:grpSpPr>
          <a:xfrm>
            <a:off x="2172184" y="1821587"/>
            <a:ext cx="353645" cy="353645"/>
            <a:chOff x="-34763900" y="3561225"/>
            <a:chExt cx="291450" cy="291450"/>
          </a:xfrm>
        </p:grpSpPr>
        <p:sp>
          <p:nvSpPr>
            <p:cNvPr id="7199" name="Google Shape;7199;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2" name="Google Shape;7202;p8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3" name="Google Shape;7203;p81"/>
          <p:cNvGrpSpPr/>
          <p:nvPr/>
        </p:nvGrpSpPr>
        <p:grpSpPr>
          <a:xfrm>
            <a:off x="827081" y="2730099"/>
            <a:ext cx="354586" cy="354586"/>
            <a:chOff x="-32927950" y="3227275"/>
            <a:chExt cx="292225" cy="292225"/>
          </a:xfrm>
        </p:grpSpPr>
        <p:sp>
          <p:nvSpPr>
            <p:cNvPr id="7204" name="Google Shape;7204;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1"/>
          <p:cNvGrpSpPr/>
          <p:nvPr/>
        </p:nvGrpSpPr>
        <p:grpSpPr>
          <a:xfrm>
            <a:off x="826596" y="3201213"/>
            <a:ext cx="355557" cy="353645"/>
            <a:chOff x="-32927950" y="3586425"/>
            <a:chExt cx="293025" cy="291450"/>
          </a:xfrm>
        </p:grpSpPr>
        <p:sp>
          <p:nvSpPr>
            <p:cNvPr id="7210" name="Google Shape;7210;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1"/>
          <p:cNvGrpSpPr/>
          <p:nvPr/>
        </p:nvGrpSpPr>
        <p:grpSpPr>
          <a:xfrm>
            <a:off x="827081" y="3665198"/>
            <a:ext cx="354586" cy="355557"/>
            <a:chOff x="-32927950" y="3944800"/>
            <a:chExt cx="292225" cy="293025"/>
          </a:xfrm>
        </p:grpSpPr>
        <p:sp>
          <p:nvSpPr>
            <p:cNvPr id="7216" name="Google Shape;7216;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1"/>
          <p:cNvGrpSpPr/>
          <p:nvPr/>
        </p:nvGrpSpPr>
        <p:grpSpPr>
          <a:xfrm>
            <a:off x="3055873" y="2730449"/>
            <a:ext cx="354586" cy="353888"/>
            <a:chOff x="-31094350" y="3194000"/>
            <a:chExt cx="292225" cy="291650"/>
          </a:xfrm>
        </p:grpSpPr>
        <p:sp>
          <p:nvSpPr>
            <p:cNvPr id="7226" name="Google Shape;7226;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1"/>
          <p:cNvGrpSpPr/>
          <p:nvPr/>
        </p:nvGrpSpPr>
        <p:grpSpPr>
          <a:xfrm>
            <a:off x="3056343" y="3200941"/>
            <a:ext cx="353645" cy="354191"/>
            <a:chOff x="-31093575" y="3552550"/>
            <a:chExt cx="291450" cy="291900"/>
          </a:xfrm>
        </p:grpSpPr>
        <p:sp>
          <p:nvSpPr>
            <p:cNvPr id="7235" name="Google Shape;7235;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1"/>
          <p:cNvGrpSpPr/>
          <p:nvPr/>
        </p:nvGrpSpPr>
        <p:grpSpPr>
          <a:xfrm>
            <a:off x="2182711" y="1380546"/>
            <a:ext cx="332593" cy="353645"/>
            <a:chOff x="-34755225" y="3202075"/>
            <a:chExt cx="274100" cy="291450"/>
          </a:xfrm>
        </p:grpSpPr>
        <p:sp>
          <p:nvSpPr>
            <p:cNvPr id="7240" name="Google Shape;7240;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1"/>
          <p:cNvGrpSpPr/>
          <p:nvPr/>
        </p:nvGrpSpPr>
        <p:grpSpPr>
          <a:xfrm>
            <a:off x="3056343" y="3666169"/>
            <a:ext cx="353645" cy="353615"/>
            <a:chOff x="-31093575" y="3911725"/>
            <a:chExt cx="291450" cy="291425"/>
          </a:xfrm>
        </p:grpSpPr>
        <p:sp>
          <p:nvSpPr>
            <p:cNvPr id="7248" name="Google Shape;7248;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1"/>
          <p:cNvGrpSpPr/>
          <p:nvPr/>
        </p:nvGrpSpPr>
        <p:grpSpPr>
          <a:xfrm>
            <a:off x="2165773" y="4123136"/>
            <a:ext cx="356497" cy="354586"/>
            <a:chOff x="-29946000" y="3183175"/>
            <a:chExt cx="293800" cy="292225"/>
          </a:xfrm>
        </p:grpSpPr>
        <p:sp>
          <p:nvSpPr>
            <p:cNvPr id="7251" name="Google Shape;7251;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1"/>
          <p:cNvGrpSpPr/>
          <p:nvPr/>
        </p:nvGrpSpPr>
        <p:grpSpPr>
          <a:xfrm>
            <a:off x="2610305" y="1380289"/>
            <a:ext cx="358408" cy="354161"/>
            <a:chOff x="-34408675" y="3202075"/>
            <a:chExt cx="295375" cy="291875"/>
          </a:xfrm>
        </p:grpSpPr>
        <p:sp>
          <p:nvSpPr>
            <p:cNvPr id="7258" name="Google Shape;7258;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1"/>
          <p:cNvGrpSpPr/>
          <p:nvPr/>
        </p:nvGrpSpPr>
        <p:grpSpPr>
          <a:xfrm>
            <a:off x="2612216" y="1820283"/>
            <a:ext cx="354586" cy="356254"/>
            <a:chOff x="-34405525" y="3558075"/>
            <a:chExt cx="292225" cy="293600"/>
          </a:xfrm>
        </p:grpSpPr>
        <p:sp>
          <p:nvSpPr>
            <p:cNvPr id="7263" name="Google Shape;7263;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1"/>
          <p:cNvGrpSpPr/>
          <p:nvPr/>
        </p:nvGrpSpPr>
        <p:grpSpPr>
          <a:xfrm>
            <a:off x="2611730" y="2256940"/>
            <a:ext cx="355557" cy="353615"/>
            <a:chOff x="-34406325" y="3919600"/>
            <a:chExt cx="293025" cy="291425"/>
          </a:xfrm>
        </p:grpSpPr>
        <p:sp>
          <p:nvSpPr>
            <p:cNvPr id="7267" name="Google Shape;7267;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1"/>
          <p:cNvGrpSpPr/>
          <p:nvPr/>
        </p:nvGrpSpPr>
        <p:grpSpPr>
          <a:xfrm>
            <a:off x="1275628" y="2736303"/>
            <a:ext cx="353645" cy="342179"/>
            <a:chOff x="-32568800" y="3232000"/>
            <a:chExt cx="291450" cy="282000"/>
          </a:xfrm>
        </p:grpSpPr>
        <p:sp>
          <p:nvSpPr>
            <p:cNvPr id="7275" name="Google Shape;7275;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1"/>
          <p:cNvGrpSpPr/>
          <p:nvPr/>
        </p:nvGrpSpPr>
        <p:grpSpPr>
          <a:xfrm>
            <a:off x="1275158" y="3201213"/>
            <a:ext cx="354586" cy="353645"/>
            <a:chOff x="-32569575" y="3586425"/>
            <a:chExt cx="292225" cy="291450"/>
          </a:xfrm>
        </p:grpSpPr>
        <p:sp>
          <p:nvSpPr>
            <p:cNvPr id="7278" name="Google Shape;7278;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1"/>
          <p:cNvGrpSpPr/>
          <p:nvPr/>
        </p:nvGrpSpPr>
        <p:grpSpPr>
          <a:xfrm>
            <a:off x="1266073" y="3665805"/>
            <a:ext cx="372756" cy="354343"/>
            <a:chOff x="-32576675" y="3944600"/>
            <a:chExt cx="307200" cy="292025"/>
          </a:xfrm>
        </p:grpSpPr>
        <p:sp>
          <p:nvSpPr>
            <p:cNvPr id="7281" name="Google Shape;7281;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1"/>
          <p:cNvGrpSpPr/>
          <p:nvPr/>
        </p:nvGrpSpPr>
        <p:grpSpPr>
          <a:xfrm>
            <a:off x="3511040" y="2730100"/>
            <a:ext cx="354586" cy="354586"/>
            <a:chOff x="-30735200" y="3192625"/>
            <a:chExt cx="292225" cy="292225"/>
          </a:xfrm>
        </p:grpSpPr>
        <p:sp>
          <p:nvSpPr>
            <p:cNvPr id="7284" name="Google Shape;7284;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1"/>
          <p:cNvGrpSpPr/>
          <p:nvPr/>
        </p:nvGrpSpPr>
        <p:grpSpPr>
          <a:xfrm>
            <a:off x="3511040" y="3201532"/>
            <a:ext cx="354586" cy="353008"/>
            <a:chOff x="-30735200" y="3552550"/>
            <a:chExt cx="292225" cy="290925"/>
          </a:xfrm>
        </p:grpSpPr>
        <p:sp>
          <p:nvSpPr>
            <p:cNvPr id="7292" name="Google Shape;7292;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1"/>
          <p:cNvGrpSpPr/>
          <p:nvPr/>
        </p:nvGrpSpPr>
        <p:grpSpPr>
          <a:xfrm>
            <a:off x="3511040" y="3666154"/>
            <a:ext cx="354586" cy="353645"/>
            <a:chOff x="-30735200" y="3910925"/>
            <a:chExt cx="292225" cy="291450"/>
          </a:xfrm>
        </p:grpSpPr>
        <p:sp>
          <p:nvSpPr>
            <p:cNvPr id="7295" name="Google Shape;7295;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8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8" name="Google Shape;7298;p81"/>
          <p:cNvGrpSpPr/>
          <p:nvPr/>
        </p:nvGrpSpPr>
        <p:grpSpPr>
          <a:xfrm>
            <a:off x="4864547" y="1375808"/>
            <a:ext cx="358971" cy="359224"/>
            <a:chOff x="-57956275" y="3197925"/>
            <a:chExt cx="319000" cy="319225"/>
          </a:xfrm>
        </p:grpSpPr>
        <p:sp>
          <p:nvSpPr>
            <p:cNvPr id="7299" name="Google Shape;7299;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1"/>
          <p:cNvGrpSpPr/>
          <p:nvPr/>
        </p:nvGrpSpPr>
        <p:grpSpPr>
          <a:xfrm>
            <a:off x="4886701" y="1832234"/>
            <a:ext cx="314662" cy="358971"/>
            <a:chOff x="-57940525" y="3590375"/>
            <a:chExt cx="279625" cy="319000"/>
          </a:xfrm>
        </p:grpSpPr>
        <p:sp>
          <p:nvSpPr>
            <p:cNvPr id="7307" name="Google Shape;7307;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1"/>
          <p:cNvGrpSpPr/>
          <p:nvPr/>
        </p:nvGrpSpPr>
        <p:grpSpPr>
          <a:xfrm>
            <a:off x="4857582" y="2273605"/>
            <a:ext cx="358099" cy="358999"/>
            <a:chOff x="-57959425" y="3982600"/>
            <a:chExt cx="318225" cy="319025"/>
          </a:xfrm>
        </p:grpSpPr>
        <p:sp>
          <p:nvSpPr>
            <p:cNvPr id="7313" name="Google Shape;7313;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1"/>
          <p:cNvGrpSpPr/>
          <p:nvPr/>
        </p:nvGrpSpPr>
        <p:grpSpPr>
          <a:xfrm>
            <a:off x="7057749" y="1376934"/>
            <a:ext cx="357226" cy="357226"/>
            <a:chOff x="-55987225" y="3198925"/>
            <a:chExt cx="317450" cy="317450"/>
          </a:xfrm>
        </p:grpSpPr>
        <p:sp>
          <p:nvSpPr>
            <p:cNvPr id="7318" name="Google Shape;7318;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1"/>
          <p:cNvGrpSpPr/>
          <p:nvPr/>
        </p:nvGrpSpPr>
        <p:grpSpPr>
          <a:xfrm>
            <a:off x="7057749" y="1832965"/>
            <a:ext cx="357226" cy="357367"/>
            <a:chOff x="-55987225" y="3591025"/>
            <a:chExt cx="317450" cy="317575"/>
          </a:xfrm>
        </p:grpSpPr>
        <p:sp>
          <p:nvSpPr>
            <p:cNvPr id="7323" name="Google Shape;7323;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1"/>
          <p:cNvGrpSpPr/>
          <p:nvPr/>
        </p:nvGrpSpPr>
        <p:grpSpPr>
          <a:xfrm>
            <a:off x="7071665" y="2273605"/>
            <a:ext cx="358999" cy="358999"/>
            <a:chOff x="-55988800" y="3982600"/>
            <a:chExt cx="319025" cy="319025"/>
          </a:xfrm>
        </p:grpSpPr>
        <p:sp>
          <p:nvSpPr>
            <p:cNvPr id="7329" name="Google Shape;7329;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1"/>
          <p:cNvGrpSpPr/>
          <p:nvPr/>
        </p:nvGrpSpPr>
        <p:grpSpPr>
          <a:xfrm>
            <a:off x="5730184" y="2731562"/>
            <a:ext cx="356326" cy="358971"/>
            <a:chOff x="-54026025" y="3192625"/>
            <a:chExt cx="316650" cy="319000"/>
          </a:xfrm>
        </p:grpSpPr>
        <p:sp>
          <p:nvSpPr>
            <p:cNvPr id="7335" name="Google Shape;7335;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1"/>
          <p:cNvGrpSpPr/>
          <p:nvPr/>
        </p:nvGrpSpPr>
        <p:grpSpPr>
          <a:xfrm>
            <a:off x="5750130" y="3202536"/>
            <a:ext cx="316434" cy="358099"/>
            <a:chOff x="-54007925" y="3584850"/>
            <a:chExt cx="281200" cy="318225"/>
          </a:xfrm>
        </p:grpSpPr>
        <p:sp>
          <p:nvSpPr>
            <p:cNvPr id="7344" name="Google Shape;7344;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1"/>
          <p:cNvGrpSpPr/>
          <p:nvPr/>
        </p:nvGrpSpPr>
        <p:grpSpPr>
          <a:xfrm>
            <a:off x="5750130" y="3664421"/>
            <a:ext cx="316434" cy="358914"/>
            <a:chOff x="-54007925" y="3975575"/>
            <a:chExt cx="281200" cy="318950"/>
          </a:xfrm>
        </p:grpSpPr>
        <p:sp>
          <p:nvSpPr>
            <p:cNvPr id="7351" name="Google Shape;7351;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1"/>
          <p:cNvGrpSpPr/>
          <p:nvPr/>
        </p:nvGrpSpPr>
        <p:grpSpPr>
          <a:xfrm>
            <a:off x="7984996" y="2748891"/>
            <a:ext cx="274770" cy="358492"/>
            <a:chOff x="-52005775" y="3208025"/>
            <a:chExt cx="244175" cy="318575"/>
          </a:xfrm>
        </p:grpSpPr>
        <p:sp>
          <p:nvSpPr>
            <p:cNvPr id="7356" name="Google Shape;7356;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1"/>
          <p:cNvGrpSpPr/>
          <p:nvPr/>
        </p:nvGrpSpPr>
        <p:grpSpPr>
          <a:xfrm>
            <a:off x="5291462" y="1376934"/>
            <a:ext cx="358099" cy="358099"/>
            <a:chOff x="-57568775" y="3198925"/>
            <a:chExt cx="318225" cy="318225"/>
          </a:xfrm>
        </p:grpSpPr>
        <p:sp>
          <p:nvSpPr>
            <p:cNvPr id="7368" name="Google Shape;7368;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1"/>
          <p:cNvGrpSpPr/>
          <p:nvPr/>
        </p:nvGrpSpPr>
        <p:grpSpPr>
          <a:xfrm>
            <a:off x="5313181" y="1832234"/>
            <a:ext cx="314662" cy="358099"/>
            <a:chOff x="-57549075" y="3590375"/>
            <a:chExt cx="279625" cy="318225"/>
          </a:xfrm>
        </p:grpSpPr>
        <p:sp>
          <p:nvSpPr>
            <p:cNvPr id="7375" name="Google Shape;7375;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1"/>
          <p:cNvGrpSpPr/>
          <p:nvPr/>
        </p:nvGrpSpPr>
        <p:grpSpPr>
          <a:xfrm>
            <a:off x="5305378" y="2273605"/>
            <a:ext cx="359871" cy="359871"/>
            <a:chOff x="-57570350" y="3982600"/>
            <a:chExt cx="319800" cy="319800"/>
          </a:xfrm>
        </p:grpSpPr>
        <p:sp>
          <p:nvSpPr>
            <p:cNvPr id="7380" name="Google Shape;7380;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1"/>
          <p:cNvGrpSpPr/>
          <p:nvPr/>
        </p:nvGrpSpPr>
        <p:grpSpPr>
          <a:xfrm>
            <a:off x="7520416" y="1376033"/>
            <a:ext cx="314662" cy="358999"/>
            <a:chOff x="-55576850" y="3198125"/>
            <a:chExt cx="279625" cy="319025"/>
          </a:xfrm>
        </p:grpSpPr>
        <p:sp>
          <p:nvSpPr>
            <p:cNvPr id="7385" name="Google Shape;7385;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1"/>
          <p:cNvGrpSpPr/>
          <p:nvPr/>
        </p:nvGrpSpPr>
        <p:grpSpPr>
          <a:xfrm>
            <a:off x="7497812" y="1832009"/>
            <a:ext cx="359871" cy="358324"/>
            <a:chOff x="-55596550" y="3590175"/>
            <a:chExt cx="319800" cy="318425"/>
          </a:xfrm>
        </p:grpSpPr>
        <p:sp>
          <p:nvSpPr>
            <p:cNvPr id="7390" name="Google Shape;7390;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81"/>
          <p:cNvGrpSpPr/>
          <p:nvPr/>
        </p:nvGrpSpPr>
        <p:grpSpPr>
          <a:xfrm>
            <a:off x="7513049" y="2273351"/>
            <a:ext cx="358999" cy="359252"/>
            <a:chOff x="-55595775" y="3982375"/>
            <a:chExt cx="319025" cy="319250"/>
          </a:xfrm>
        </p:grpSpPr>
        <p:sp>
          <p:nvSpPr>
            <p:cNvPr id="7395" name="Google Shape;7395;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1"/>
          <p:cNvGrpSpPr/>
          <p:nvPr/>
        </p:nvGrpSpPr>
        <p:grpSpPr>
          <a:xfrm>
            <a:off x="6170232" y="2731562"/>
            <a:ext cx="358999" cy="358099"/>
            <a:chOff x="-53635375" y="3192625"/>
            <a:chExt cx="319025" cy="318225"/>
          </a:xfrm>
        </p:grpSpPr>
        <p:sp>
          <p:nvSpPr>
            <p:cNvPr id="7402" name="Google Shape;7402;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1"/>
          <p:cNvGrpSpPr/>
          <p:nvPr/>
        </p:nvGrpSpPr>
        <p:grpSpPr>
          <a:xfrm>
            <a:off x="6192401" y="3202536"/>
            <a:ext cx="314662" cy="358999"/>
            <a:chOff x="-53615675" y="3584850"/>
            <a:chExt cx="279625" cy="319025"/>
          </a:xfrm>
        </p:grpSpPr>
        <p:sp>
          <p:nvSpPr>
            <p:cNvPr id="7406" name="Google Shape;7406;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1"/>
          <p:cNvGrpSpPr/>
          <p:nvPr/>
        </p:nvGrpSpPr>
        <p:grpSpPr>
          <a:xfrm>
            <a:off x="6170246" y="3665461"/>
            <a:ext cx="358971" cy="357874"/>
            <a:chOff x="-53634575" y="3976500"/>
            <a:chExt cx="319000" cy="318025"/>
          </a:xfrm>
        </p:grpSpPr>
        <p:sp>
          <p:nvSpPr>
            <p:cNvPr id="7410" name="Google Shape;7410;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81"/>
          <p:cNvGrpSpPr/>
          <p:nvPr/>
        </p:nvGrpSpPr>
        <p:grpSpPr>
          <a:xfrm>
            <a:off x="7965050" y="3208415"/>
            <a:ext cx="314662" cy="358436"/>
            <a:chOff x="-52023900" y="3590075"/>
            <a:chExt cx="279625" cy="318525"/>
          </a:xfrm>
        </p:grpSpPr>
        <p:sp>
          <p:nvSpPr>
            <p:cNvPr id="7419" name="Google Shape;7419;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1"/>
          <p:cNvGrpSpPr/>
          <p:nvPr/>
        </p:nvGrpSpPr>
        <p:grpSpPr>
          <a:xfrm>
            <a:off x="5728292" y="1376934"/>
            <a:ext cx="358971" cy="358971"/>
            <a:chOff x="-57173375" y="3198925"/>
            <a:chExt cx="319000" cy="319000"/>
          </a:xfrm>
        </p:grpSpPr>
        <p:sp>
          <p:nvSpPr>
            <p:cNvPr id="7427" name="Google Shape;7427;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1"/>
          <p:cNvGrpSpPr/>
          <p:nvPr/>
        </p:nvGrpSpPr>
        <p:grpSpPr>
          <a:xfrm>
            <a:off x="5729178" y="1854374"/>
            <a:ext cx="357198" cy="314690"/>
            <a:chOff x="-57176525" y="3610050"/>
            <a:chExt cx="317425" cy="279650"/>
          </a:xfrm>
        </p:grpSpPr>
        <p:sp>
          <p:nvSpPr>
            <p:cNvPr id="7432" name="Google Shape;7432;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1"/>
          <p:cNvGrpSpPr/>
          <p:nvPr/>
        </p:nvGrpSpPr>
        <p:grpSpPr>
          <a:xfrm>
            <a:off x="7939633" y="1376934"/>
            <a:ext cx="358099" cy="356326"/>
            <a:chOff x="-55202750" y="3198925"/>
            <a:chExt cx="318225" cy="316650"/>
          </a:xfrm>
        </p:grpSpPr>
        <p:sp>
          <p:nvSpPr>
            <p:cNvPr id="7438" name="Google Shape;7438;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1"/>
          <p:cNvGrpSpPr/>
          <p:nvPr/>
        </p:nvGrpSpPr>
        <p:grpSpPr>
          <a:xfrm>
            <a:off x="7950267" y="1832234"/>
            <a:ext cx="336830" cy="358099"/>
            <a:chOff x="-55194875" y="3590375"/>
            <a:chExt cx="299325" cy="318225"/>
          </a:xfrm>
        </p:grpSpPr>
        <p:sp>
          <p:nvSpPr>
            <p:cNvPr id="7441" name="Google Shape;7441;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1"/>
          <p:cNvGrpSpPr/>
          <p:nvPr/>
        </p:nvGrpSpPr>
        <p:grpSpPr>
          <a:xfrm>
            <a:off x="7954884" y="2274505"/>
            <a:ext cx="357198" cy="357198"/>
            <a:chOff x="-55203525" y="3983400"/>
            <a:chExt cx="317425" cy="317425"/>
          </a:xfrm>
        </p:grpSpPr>
        <p:sp>
          <p:nvSpPr>
            <p:cNvPr id="7447" name="Google Shape;7447;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1"/>
          <p:cNvGrpSpPr/>
          <p:nvPr/>
        </p:nvGrpSpPr>
        <p:grpSpPr>
          <a:xfrm>
            <a:off x="6621365" y="2731562"/>
            <a:ext cx="335930" cy="358971"/>
            <a:chOff x="-53232900" y="3192625"/>
            <a:chExt cx="298525" cy="319000"/>
          </a:xfrm>
        </p:grpSpPr>
        <p:sp>
          <p:nvSpPr>
            <p:cNvPr id="7451" name="Google Shape;7451;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1"/>
          <p:cNvGrpSpPr/>
          <p:nvPr/>
        </p:nvGrpSpPr>
        <p:grpSpPr>
          <a:xfrm>
            <a:off x="6610731" y="3202536"/>
            <a:ext cx="357198" cy="356326"/>
            <a:chOff x="-53242350" y="3584850"/>
            <a:chExt cx="317425" cy="316650"/>
          </a:xfrm>
        </p:grpSpPr>
        <p:sp>
          <p:nvSpPr>
            <p:cNvPr id="7460" name="Google Shape;7460;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1"/>
          <p:cNvGrpSpPr/>
          <p:nvPr/>
        </p:nvGrpSpPr>
        <p:grpSpPr>
          <a:xfrm>
            <a:off x="6631999" y="3665236"/>
            <a:ext cx="314662" cy="358999"/>
            <a:chOff x="-53224225" y="3976300"/>
            <a:chExt cx="279625" cy="319025"/>
          </a:xfrm>
        </p:grpSpPr>
        <p:sp>
          <p:nvSpPr>
            <p:cNvPr id="7466" name="Google Shape;7466;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1"/>
          <p:cNvGrpSpPr/>
          <p:nvPr/>
        </p:nvGrpSpPr>
        <p:grpSpPr>
          <a:xfrm>
            <a:off x="7942896" y="3672917"/>
            <a:ext cx="358971" cy="358408"/>
            <a:chOff x="-52043575" y="3983125"/>
            <a:chExt cx="319000" cy="318500"/>
          </a:xfrm>
        </p:grpSpPr>
        <p:sp>
          <p:nvSpPr>
            <p:cNvPr id="7474" name="Google Shape;7474;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81"/>
          <p:cNvGrpSpPr/>
          <p:nvPr/>
        </p:nvGrpSpPr>
        <p:grpSpPr>
          <a:xfrm>
            <a:off x="6196836" y="1376934"/>
            <a:ext cx="314662" cy="358971"/>
            <a:chOff x="-56766175" y="3198925"/>
            <a:chExt cx="279625" cy="319000"/>
          </a:xfrm>
        </p:grpSpPr>
        <p:sp>
          <p:nvSpPr>
            <p:cNvPr id="7484" name="Google Shape;7484;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1"/>
          <p:cNvGrpSpPr/>
          <p:nvPr/>
        </p:nvGrpSpPr>
        <p:grpSpPr>
          <a:xfrm>
            <a:off x="6195950" y="1832234"/>
            <a:ext cx="316434" cy="358099"/>
            <a:chOff x="-56766175" y="3590375"/>
            <a:chExt cx="281200" cy="318225"/>
          </a:xfrm>
        </p:grpSpPr>
        <p:sp>
          <p:nvSpPr>
            <p:cNvPr id="7492" name="Google Shape;7492;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1"/>
          <p:cNvGrpSpPr/>
          <p:nvPr/>
        </p:nvGrpSpPr>
        <p:grpSpPr>
          <a:xfrm>
            <a:off x="6232906" y="2273605"/>
            <a:ext cx="272126" cy="358099"/>
            <a:chOff x="-56747275" y="3982600"/>
            <a:chExt cx="241825" cy="318225"/>
          </a:xfrm>
        </p:grpSpPr>
        <p:sp>
          <p:nvSpPr>
            <p:cNvPr id="7497" name="Google Shape;7497;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1"/>
          <p:cNvGrpSpPr/>
          <p:nvPr/>
        </p:nvGrpSpPr>
        <p:grpSpPr>
          <a:xfrm>
            <a:off x="4840657" y="3215842"/>
            <a:ext cx="358999" cy="342991"/>
            <a:chOff x="-54812875" y="3596675"/>
            <a:chExt cx="319025" cy="304800"/>
          </a:xfrm>
        </p:grpSpPr>
        <p:sp>
          <p:nvSpPr>
            <p:cNvPr id="7505" name="Google Shape;7505;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2" name="Google Shape;7512;p8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4" name="Google Shape;7514;p81"/>
          <p:cNvGrpSpPr/>
          <p:nvPr/>
        </p:nvGrpSpPr>
        <p:grpSpPr>
          <a:xfrm>
            <a:off x="4862826" y="3672326"/>
            <a:ext cx="314662" cy="358099"/>
            <a:chOff x="-54793175" y="3982600"/>
            <a:chExt cx="279625" cy="318225"/>
          </a:xfrm>
        </p:grpSpPr>
        <p:sp>
          <p:nvSpPr>
            <p:cNvPr id="7515" name="Google Shape;7515;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81"/>
          <p:cNvGrpSpPr/>
          <p:nvPr/>
        </p:nvGrpSpPr>
        <p:grpSpPr>
          <a:xfrm>
            <a:off x="7074284" y="2731562"/>
            <a:ext cx="314662" cy="358099"/>
            <a:chOff x="-52832000" y="3192625"/>
            <a:chExt cx="279625" cy="318225"/>
          </a:xfrm>
        </p:grpSpPr>
        <p:sp>
          <p:nvSpPr>
            <p:cNvPr id="7523" name="Google Shape;7523;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1"/>
          <p:cNvGrpSpPr/>
          <p:nvPr/>
        </p:nvGrpSpPr>
        <p:grpSpPr>
          <a:xfrm>
            <a:off x="5760817" y="2272929"/>
            <a:ext cx="323524" cy="358774"/>
            <a:chOff x="-57162350" y="3982000"/>
            <a:chExt cx="287500" cy="318825"/>
          </a:xfrm>
        </p:grpSpPr>
        <p:sp>
          <p:nvSpPr>
            <p:cNvPr id="7532" name="Google Shape;7532;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1"/>
          <p:cNvGrpSpPr/>
          <p:nvPr/>
        </p:nvGrpSpPr>
        <p:grpSpPr>
          <a:xfrm>
            <a:off x="7052130" y="3203436"/>
            <a:ext cx="358971" cy="357198"/>
            <a:chOff x="-52851675" y="3585650"/>
            <a:chExt cx="319000" cy="317425"/>
          </a:xfrm>
        </p:grpSpPr>
        <p:sp>
          <p:nvSpPr>
            <p:cNvPr id="7541" name="Google Shape;7541;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1"/>
          <p:cNvGrpSpPr/>
          <p:nvPr/>
        </p:nvGrpSpPr>
        <p:grpSpPr>
          <a:xfrm>
            <a:off x="7074284" y="3665236"/>
            <a:ext cx="314662" cy="358999"/>
            <a:chOff x="-52832000" y="3976300"/>
            <a:chExt cx="279625" cy="319025"/>
          </a:xfrm>
        </p:grpSpPr>
        <p:sp>
          <p:nvSpPr>
            <p:cNvPr id="7548" name="Google Shape;7548;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1"/>
          <p:cNvGrpSpPr/>
          <p:nvPr/>
        </p:nvGrpSpPr>
        <p:grpSpPr>
          <a:xfrm>
            <a:off x="6191490" y="4119884"/>
            <a:ext cx="316434" cy="358099"/>
            <a:chOff x="-51633225" y="3198925"/>
            <a:chExt cx="281200" cy="318225"/>
          </a:xfrm>
        </p:grpSpPr>
        <p:sp>
          <p:nvSpPr>
            <p:cNvPr id="7554" name="Google Shape;7554;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1"/>
          <p:cNvGrpSpPr/>
          <p:nvPr/>
        </p:nvGrpSpPr>
        <p:grpSpPr>
          <a:xfrm>
            <a:off x="6610314" y="1377806"/>
            <a:ext cx="365188" cy="357226"/>
            <a:chOff x="-56396775" y="3199700"/>
            <a:chExt cx="324525" cy="317450"/>
          </a:xfrm>
        </p:grpSpPr>
        <p:sp>
          <p:nvSpPr>
            <p:cNvPr id="7562" name="Google Shape;7562;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1"/>
          <p:cNvGrpSpPr/>
          <p:nvPr/>
        </p:nvGrpSpPr>
        <p:grpSpPr>
          <a:xfrm>
            <a:off x="6613408" y="1843740"/>
            <a:ext cx="358999" cy="335958"/>
            <a:chOff x="-56394425" y="3600600"/>
            <a:chExt cx="319025" cy="298550"/>
          </a:xfrm>
        </p:grpSpPr>
        <p:sp>
          <p:nvSpPr>
            <p:cNvPr id="7569" name="Google Shape;7569;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1"/>
          <p:cNvGrpSpPr/>
          <p:nvPr/>
        </p:nvGrpSpPr>
        <p:grpSpPr>
          <a:xfrm>
            <a:off x="6644175" y="2274505"/>
            <a:ext cx="327068" cy="357198"/>
            <a:chOff x="-56379450" y="3983400"/>
            <a:chExt cx="290650" cy="317425"/>
          </a:xfrm>
        </p:grpSpPr>
        <p:sp>
          <p:nvSpPr>
            <p:cNvPr id="7573" name="Google Shape;7573;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1"/>
          <p:cNvGrpSpPr/>
          <p:nvPr/>
        </p:nvGrpSpPr>
        <p:grpSpPr>
          <a:xfrm>
            <a:off x="5307879" y="2738651"/>
            <a:ext cx="316434" cy="358971"/>
            <a:chOff x="-54401725" y="3198925"/>
            <a:chExt cx="281200" cy="319000"/>
          </a:xfrm>
        </p:grpSpPr>
        <p:sp>
          <p:nvSpPr>
            <p:cNvPr id="7582" name="Google Shape;7582;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1"/>
          <p:cNvGrpSpPr/>
          <p:nvPr/>
        </p:nvGrpSpPr>
        <p:grpSpPr>
          <a:xfrm>
            <a:off x="5308766" y="3208753"/>
            <a:ext cx="314662" cy="358099"/>
            <a:chOff x="-54401725" y="3590375"/>
            <a:chExt cx="279625" cy="318225"/>
          </a:xfrm>
        </p:grpSpPr>
        <p:sp>
          <p:nvSpPr>
            <p:cNvPr id="7594" name="Google Shape;7594;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1"/>
          <p:cNvGrpSpPr/>
          <p:nvPr/>
        </p:nvGrpSpPr>
        <p:grpSpPr>
          <a:xfrm>
            <a:off x="5306557" y="3672326"/>
            <a:ext cx="319079" cy="358099"/>
            <a:chOff x="-54403300" y="3982600"/>
            <a:chExt cx="283550" cy="318225"/>
          </a:xfrm>
        </p:grpSpPr>
        <p:sp>
          <p:nvSpPr>
            <p:cNvPr id="7601" name="Google Shape;7601;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1"/>
          <p:cNvGrpSpPr/>
          <p:nvPr/>
        </p:nvGrpSpPr>
        <p:grpSpPr>
          <a:xfrm>
            <a:off x="7493951" y="2733559"/>
            <a:ext cx="356298" cy="356973"/>
            <a:chOff x="-52458650" y="3194400"/>
            <a:chExt cx="316625" cy="317225"/>
          </a:xfrm>
        </p:grpSpPr>
        <p:sp>
          <p:nvSpPr>
            <p:cNvPr id="7607" name="Google Shape;7607;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1"/>
          <p:cNvGrpSpPr/>
          <p:nvPr/>
        </p:nvGrpSpPr>
        <p:grpSpPr>
          <a:xfrm>
            <a:off x="4862826" y="2738651"/>
            <a:ext cx="314662" cy="358971"/>
            <a:chOff x="-54793175" y="3198925"/>
            <a:chExt cx="279625" cy="319000"/>
          </a:xfrm>
        </p:grpSpPr>
        <p:sp>
          <p:nvSpPr>
            <p:cNvPr id="7616" name="Google Shape;7616;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1"/>
          <p:cNvGrpSpPr/>
          <p:nvPr/>
        </p:nvGrpSpPr>
        <p:grpSpPr>
          <a:xfrm>
            <a:off x="7503249" y="3202536"/>
            <a:ext cx="337703" cy="357845"/>
            <a:chOff x="-52450000" y="3584850"/>
            <a:chExt cx="300100" cy="318000"/>
          </a:xfrm>
        </p:grpSpPr>
        <p:sp>
          <p:nvSpPr>
            <p:cNvPr id="7624" name="Google Shape;7624;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1"/>
          <p:cNvGrpSpPr/>
          <p:nvPr/>
        </p:nvGrpSpPr>
        <p:grpSpPr>
          <a:xfrm>
            <a:off x="7514769" y="3667009"/>
            <a:ext cx="314662" cy="357226"/>
            <a:chOff x="-52440550" y="3977875"/>
            <a:chExt cx="279625" cy="317450"/>
          </a:xfrm>
        </p:grpSpPr>
        <p:sp>
          <p:nvSpPr>
            <p:cNvPr id="7632" name="Google Shape;7632;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1"/>
          <p:cNvGrpSpPr/>
          <p:nvPr/>
        </p:nvGrpSpPr>
        <p:grpSpPr>
          <a:xfrm>
            <a:off x="6626703" y="4123215"/>
            <a:ext cx="314662" cy="358999"/>
            <a:chOff x="-51623775" y="3584850"/>
            <a:chExt cx="279625" cy="319025"/>
          </a:xfrm>
        </p:grpSpPr>
        <p:sp>
          <p:nvSpPr>
            <p:cNvPr id="7641" name="Google Shape;7641;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8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51" name="Google Shape;7651;p8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08" name="Google Shape;808;p37"/>
          <p:cNvSpPr txBox="1"/>
          <p:nvPr>
            <p:ph idx="1" type="subTitle"/>
          </p:nvPr>
        </p:nvSpPr>
        <p:spPr>
          <a:xfrm>
            <a:off x="4745200" y="2333375"/>
            <a:ext cx="3433800" cy="17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809" name="Google Shape;809;p37"/>
          <p:cNvSpPr txBox="1"/>
          <p:nvPr>
            <p:ph idx="2" type="subTitle"/>
          </p:nvPr>
        </p:nvSpPr>
        <p:spPr>
          <a:xfrm>
            <a:off x="788350" y="2333375"/>
            <a:ext cx="3433800" cy="17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55" name="Shape 7655"/>
        <p:cNvGrpSpPr/>
        <p:nvPr/>
      </p:nvGrpSpPr>
      <p:grpSpPr>
        <a:xfrm>
          <a:off x="0" y="0"/>
          <a:ext cx="0" cy="0"/>
          <a:chOff x="0" y="0"/>
          <a:chExt cx="0" cy="0"/>
        </a:xfrm>
      </p:grpSpPr>
      <p:grpSp>
        <p:nvGrpSpPr>
          <p:cNvPr id="7656" name="Google Shape;7656;p82"/>
          <p:cNvGrpSpPr/>
          <p:nvPr/>
        </p:nvGrpSpPr>
        <p:grpSpPr>
          <a:xfrm>
            <a:off x="866775" y="1386849"/>
            <a:ext cx="276003" cy="357300"/>
            <a:chOff x="-50469125" y="3183175"/>
            <a:chExt cx="233150" cy="301825"/>
          </a:xfrm>
        </p:grpSpPr>
        <p:sp>
          <p:nvSpPr>
            <p:cNvPr id="7657" name="Google Shape;7657;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2"/>
          <p:cNvGrpSpPr/>
          <p:nvPr/>
        </p:nvGrpSpPr>
        <p:grpSpPr>
          <a:xfrm>
            <a:off x="826674" y="1822251"/>
            <a:ext cx="356205" cy="355288"/>
            <a:chOff x="-50504575" y="3550975"/>
            <a:chExt cx="300900" cy="300125"/>
          </a:xfrm>
        </p:grpSpPr>
        <p:sp>
          <p:nvSpPr>
            <p:cNvPr id="7661" name="Google Shape;7661;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2"/>
          <p:cNvGrpSpPr/>
          <p:nvPr/>
        </p:nvGrpSpPr>
        <p:grpSpPr>
          <a:xfrm>
            <a:off x="826674" y="2260493"/>
            <a:ext cx="356205" cy="354341"/>
            <a:chOff x="-50503000" y="3921175"/>
            <a:chExt cx="300900" cy="299325"/>
          </a:xfrm>
        </p:grpSpPr>
        <p:sp>
          <p:nvSpPr>
            <p:cNvPr id="7666" name="Google Shape;7666;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2"/>
          <p:cNvGrpSpPr/>
          <p:nvPr/>
        </p:nvGrpSpPr>
        <p:grpSpPr>
          <a:xfrm>
            <a:off x="3030727" y="1406411"/>
            <a:ext cx="355258" cy="356205"/>
            <a:chOff x="-48630025" y="3199700"/>
            <a:chExt cx="300100" cy="300900"/>
          </a:xfrm>
        </p:grpSpPr>
        <p:sp>
          <p:nvSpPr>
            <p:cNvPr id="7672" name="Google Shape;7672;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2"/>
          <p:cNvGrpSpPr/>
          <p:nvPr/>
        </p:nvGrpSpPr>
        <p:grpSpPr>
          <a:xfrm>
            <a:off x="3030727" y="1843707"/>
            <a:ext cx="355258" cy="355258"/>
            <a:chOff x="-48630025" y="3569100"/>
            <a:chExt cx="300100" cy="300100"/>
          </a:xfrm>
        </p:grpSpPr>
        <p:sp>
          <p:nvSpPr>
            <p:cNvPr id="7676" name="Google Shape;7676;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2"/>
          <p:cNvGrpSpPr/>
          <p:nvPr/>
        </p:nvGrpSpPr>
        <p:grpSpPr>
          <a:xfrm>
            <a:off x="3031201" y="2281003"/>
            <a:ext cx="354311" cy="353394"/>
            <a:chOff x="-48629225" y="3938500"/>
            <a:chExt cx="299300" cy="298525"/>
          </a:xfrm>
        </p:grpSpPr>
        <p:sp>
          <p:nvSpPr>
            <p:cNvPr id="7687" name="Google Shape;7687;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2"/>
          <p:cNvGrpSpPr/>
          <p:nvPr/>
        </p:nvGrpSpPr>
        <p:grpSpPr>
          <a:xfrm>
            <a:off x="1766604" y="2752344"/>
            <a:ext cx="311458" cy="354341"/>
            <a:chOff x="-46762575" y="3200500"/>
            <a:chExt cx="263100" cy="299325"/>
          </a:xfrm>
        </p:grpSpPr>
        <p:sp>
          <p:nvSpPr>
            <p:cNvPr id="7692" name="Google Shape;7692;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2"/>
          <p:cNvGrpSpPr/>
          <p:nvPr/>
        </p:nvGrpSpPr>
        <p:grpSpPr>
          <a:xfrm>
            <a:off x="1744689" y="3211066"/>
            <a:ext cx="355288" cy="312375"/>
            <a:chOff x="-46779900" y="3588000"/>
            <a:chExt cx="300125" cy="263875"/>
          </a:xfrm>
        </p:grpSpPr>
        <p:sp>
          <p:nvSpPr>
            <p:cNvPr id="7698" name="Google Shape;7698;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2"/>
          <p:cNvGrpSpPr/>
          <p:nvPr/>
        </p:nvGrpSpPr>
        <p:grpSpPr>
          <a:xfrm>
            <a:off x="1745162" y="3625988"/>
            <a:ext cx="354341" cy="353394"/>
            <a:chOff x="-46779100" y="3938500"/>
            <a:chExt cx="299325" cy="298525"/>
          </a:xfrm>
        </p:grpSpPr>
        <p:sp>
          <p:nvSpPr>
            <p:cNvPr id="7703" name="Google Shape;7703;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2"/>
          <p:cNvGrpSpPr/>
          <p:nvPr/>
        </p:nvGrpSpPr>
        <p:grpSpPr>
          <a:xfrm>
            <a:off x="3952900" y="2758855"/>
            <a:ext cx="355258" cy="355288"/>
            <a:chOff x="-44924250" y="3206000"/>
            <a:chExt cx="300100" cy="300125"/>
          </a:xfrm>
        </p:grpSpPr>
        <p:sp>
          <p:nvSpPr>
            <p:cNvPr id="7706" name="Google Shape;7706;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2"/>
          <p:cNvGrpSpPr/>
          <p:nvPr/>
        </p:nvGrpSpPr>
        <p:grpSpPr>
          <a:xfrm>
            <a:off x="1267386" y="1386849"/>
            <a:ext cx="355258" cy="355258"/>
            <a:chOff x="-50134375" y="3183175"/>
            <a:chExt cx="300100" cy="300100"/>
          </a:xfrm>
        </p:grpSpPr>
        <p:sp>
          <p:nvSpPr>
            <p:cNvPr id="7712" name="Google Shape;7712;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82"/>
          <p:cNvGrpSpPr/>
          <p:nvPr/>
        </p:nvGrpSpPr>
        <p:grpSpPr>
          <a:xfrm>
            <a:off x="1267386" y="1822251"/>
            <a:ext cx="355258" cy="355288"/>
            <a:chOff x="-50134375" y="3550975"/>
            <a:chExt cx="300100" cy="300125"/>
          </a:xfrm>
        </p:grpSpPr>
        <p:sp>
          <p:nvSpPr>
            <p:cNvPr id="7723" name="Google Shape;7723;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2"/>
          <p:cNvGrpSpPr/>
          <p:nvPr/>
        </p:nvGrpSpPr>
        <p:grpSpPr>
          <a:xfrm>
            <a:off x="1267386" y="2259783"/>
            <a:ext cx="355258" cy="355051"/>
            <a:chOff x="-50134375" y="3920575"/>
            <a:chExt cx="300100" cy="299925"/>
          </a:xfrm>
        </p:grpSpPr>
        <p:sp>
          <p:nvSpPr>
            <p:cNvPr id="7726" name="Google Shape;7726;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2"/>
          <p:cNvGrpSpPr/>
          <p:nvPr/>
        </p:nvGrpSpPr>
        <p:grpSpPr>
          <a:xfrm>
            <a:off x="3478110" y="1407358"/>
            <a:ext cx="357123" cy="355258"/>
            <a:chOff x="-48262200" y="3200500"/>
            <a:chExt cx="301675" cy="300100"/>
          </a:xfrm>
        </p:grpSpPr>
        <p:sp>
          <p:nvSpPr>
            <p:cNvPr id="7730" name="Google Shape;7730;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2"/>
          <p:cNvGrpSpPr/>
          <p:nvPr/>
        </p:nvGrpSpPr>
        <p:grpSpPr>
          <a:xfrm>
            <a:off x="3507483" y="1844447"/>
            <a:ext cx="298377" cy="354519"/>
            <a:chOff x="-48233050" y="3569725"/>
            <a:chExt cx="252050" cy="299475"/>
          </a:xfrm>
        </p:grpSpPr>
        <p:sp>
          <p:nvSpPr>
            <p:cNvPr id="7740" name="Google Shape;7740;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2"/>
          <p:cNvGrpSpPr/>
          <p:nvPr/>
        </p:nvGrpSpPr>
        <p:grpSpPr>
          <a:xfrm>
            <a:off x="3531248" y="2278191"/>
            <a:ext cx="250847" cy="358070"/>
            <a:chOff x="-48216525" y="3936125"/>
            <a:chExt cx="211900" cy="302475"/>
          </a:xfrm>
        </p:grpSpPr>
        <p:sp>
          <p:nvSpPr>
            <p:cNvPr id="7744" name="Google Shape;7744;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2"/>
          <p:cNvGrpSpPr/>
          <p:nvPr/>
        </p:nvGrpSpPr>
        <p:grpSpPr>
          <a:xfrm>
            <a:off x="2186966" y="2753261"/>
            <a:ext cx="355258" cy="355288"/>
            <a:chOff x="-46410500" y="3201275"/>
            <a:chExt cx="300100" cy="300125"/>
          </a:xfrm>
        </p:grpSpPr>
        <p:sp>
          <p:nvSpPr>
            <p:cNvPr id="7749" name="Google Shape;7749;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2"/>
          <p:cNvGrpSpPr/>
          <p:nvPr/>
        </p:nvGrpSpPr>
        <p:grpSpPr>
          <a:xfrm>
            <a:off x="2186966" y="3188692"/>
            <a:ext cx="355258" cy="356205"/>
            <a:chOff x="-46409700" y="3569100"/>
            <a:chExt cx="300100" cy="300900"/>
          </a:xfrm>
        </p:grpSpPr>
        <p:sp>
          <p:nvSpPr>
            <p:cNvPr id="7755" name="Google Shape;7755;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2"/>
          <p:cNvGrpSpPr/>
          <p:nvPr/>
        </p:nvGrpSpPr>
        <p:grpSpPr>
          <a:xfrm>
            <a:off x="2174847" y="3624124"/>
            <a:ext cx="379497" cy="358070"/>
            <a:chOff x="-46422300" y="3936925"/>
            <a:chExt cx="320575" cy="302475"/>
          </a:xfrm>
        </p:grpSpPr>
        <p:sp>
          <p:nvSpPr>
            <p:cNvPr id="7761" name="Google Shape;7761;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2"/>
          <p:cNvGrpSpPr/>
          <p:nvPr/>
        </p:nvGrpSpPr>
        <p:grpSpPr>
          <a:xfrm>
            <a:off x="3952426" y="3178452"/>
            <a:ext cx="356205" cy="355258"/>
            <a:chOff x="-44914800" y="3560450"/>
            <a:chExt cx="300900" cy="300100"/>
          </a:xfrm>
        </p:grpSpPr>
        <p:sp>
          <p:nvSpPr>
            <p:cNvPr id="7764" name="Google Shape;7764;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2"/>
          <p:cNvGrpSpPr/>
          <p:nvPr/>
        </p:nvGrpSpPr>
        <p:grpSpPr>
          <a:xfrm>
            <a:off x="1707478" y="1387086"/>
            <a:ext cx="354311" cy="354104"/>
            <a:chOff x="-49764975" y="3183375"/>
            <a:chExt cx="299300" cy="299125"/>
          </a:xfrm>
        </p:grpSpPr>
        <p:sp>
          <p:nvSpPr>
            <p:cNvPr id="7770" name="Google Shape;7770;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2"/>
          <p:cNvGrpSpPr/>
          <p:nvPr/>
        </p:nvGrpSpPr>
        <p:grpSpPr>
          <a:xfrm>
            <a:off x="1707478" y="1822547"/>
            <a:ext cx="354311" cy="355909"/>
            <a:chOff x="-49764975" y="3551225"/>
            <a:chExt cx="299300" cy="300650"/>
          </a:xfrm>
        </p:grpSpPr>
        <p:sp>
          <p:nvSpPr>
            <p:cNvPr id="7780" name="Google Shape;7780;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2"/>
          <p:cNvGrpSpPr/>
          <p:nvPr/>
        </p:nvGrpSpPr>
        <p:grpSpPr>
          <a:xfrm>
            <a:off x="1705140" y="2259310"/>
            <a:ext cx="358987" cy="355525"/>
            <a:chOff x="-49766550" y="3920175"/>
            <a:chExt cx="303250" cy="300325"/>
          </a:xfrm>
        </p:grpSpPr>
        <p:sp>
          <p:nvSpPr>
            <p:cNvPr id="7792" name="Google Shape;7792;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2"/>
          <p:cNvGrpSpPr/>
          <p:nvPr/>
        </p:nvGrpSpPr>
        <p:grpSpPr>
          <a:xfrm>
            <a:off x="3920671" y="1407358"/>
            <a:ext cx="357123" cy="354341"/>
            <a:chOff x="-47892800" y="3200500"/>
            <a:chExt cx="301675" cy="299325"/>
          </a:xfrm>
        </p:grpSpPr>
        <p:sp>
          <p:nvSpPr>
            <p:cNvPr id="7797" name="Google Shape;7797;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2"/>
          <p:cNvGrpSpPr/>
          <p:nvPr/>
        </p:nvGrpSpPr>
        <p:grpSpPr>
          <a:xfrm>
            <a:off x="3984537" y="1843707"/>
            <a:ext cx="229391" cy="355258"/>
            <a:chOff x="-47839250" y="3569100"/>
            <a:chExt cx="193775" cy="300100"/>
          </a:xfrm>
        </p:grpSpPr>
        <p:sp>
          <p:nvSpPr>
            <p:cNvPr id="7804" name="Google Shape;7804;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2"/>
          <p:cNvGrpSpPr/>
          <p:nvPr/>
        </p:nvGrpSpPr>
        <p:grpSpPr>
          <a:xfrm>
            <a:off x="3921603" y="2280056"/>
            <a:ext cx="355258" cy="356205"/>
            <a:chOff x="-47892800" y="3937700"/>
            <a:chExt cx="300100" cy="300900"/>
          </a:xfrm>
        </p:grpSpPr>
        <p:sp>
          <p:nvSpPr>
            <p:cNvPr id="7811" name="Google Shape;7811;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2"/>
          <p:cNvGrpSpPr/>
          <p:nvPr/>
        </p:nvGrpSpPr>
        <p:grpSpPr>
          <a:xfrm>
            <a:off x="2626898" y="2773770"/>
            <a:ext cx="355258" cy="311458"/>
            <a:chOff x="-46042675" y="3218600"/>
            <a:chExt cx="300100" cy="263100"/>
          </a:xfrm>
        </p:grpSpPr>
        <p:sp>
          <p:nvSpPr>
            <p:cNvPr id="7820" name="Google Shape;7820;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2"/>
          <p:cNvGrpSpPr/>
          <p:nvPr/>
        </p:nvGrpSpPr>
        <p:grpSpPr>
          <a:xfrm>
            <a:off x="2626898" y="3188219"/>
            <a:ext cx="355258" cy="323118"/>
            <a:chOff x="-46042675" y="3568700"/>
            <a:chExt cx="300100" cy="272950"/>
          </a:xfrm>
        </p:grpSpPr>
        <p:sp>
          <p:nvSpPr>
            <p:cNvPr id="7827" name="Google Shape;7827;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2"/>
          <p:cNvGrpSpPr/>
          <p:nvPr/>
        </p:nvGrpSpPr>
        <p:grpSpPr>
          <a:xfrm>
            <a:off x="2668849" y="3625189"/>
            <a:ext cx="271357" cy="356057"/>
            <a:chOff x="-46007225" y="3937825"/>
            <a:chExt cx="229225" cy="300775"/>
          </a:xfrm>
        </p:grpSpPr>
        <p:sp>
          <p:nvSpPr>
            <p:cNvPr id="7832" name="Google Shape;7832;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2"/>
          <p:cNvGrpSpPr/>
          <p:nvPr/>
        </p:nvGrpSpPr>
        <p:grpSpPr>
          <a:xfrm>
            <a:off x="3974341" y="3615275"/>
            <a:ext cx="312375" cy="357596"/>
            <a:chOff x="-44895900" y="3929450"/>
            <a:chExt cx="263875" cy="302075"/>
          </a:xfrm>
        </p:grpSpPr>
        <p:sp>
          <p:nvSpPr>
            <p:cNvPr id="7843" name="Google Shape;7843;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2"/>
          <p:cNvGrpSpPr/>
          <p:nvPr/>
        </p:nvGrpSpPr>
        <p:grpSpPr>
          <a:xfrm>
            <a:off x="2148160" y="1398036"/>
            <a:ext cx="356205" cy="332885"/>
            <a:chOff x="-49397175" y="3192625"/>
            <a:chExt cx="300900" cy="281200"/>
          </a:xfrm>
        </p:grpSpPr>
        <p:sp>
          <p:nvSpPr>
            <p:cNvPr id="7850" name="Google Shape;7850;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2"/>
          <p:cNvGrpSpPr/>
          <p:nvPr/>
        </p:nvGrpSpPr>
        <p:grpSpPr>
          <a:xfrm>
            <a:off x="2174263" y="1822251"/>
            <a:ext cx="304000" cy="356205"/>
            <a:chOff x="-49375900" y="3550975"/>
            <a:chExt cx="256800" cy="300900"/>
          </a:xfrm>
        </p:grpSpPr>
        <p:sp>
          <p:nvSpPr>
            <p:cNvPr id="7858" name="Google Shape;7858;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2"/>
          <p:cNvGrpSpPr/>
          <p:nvPr/>
        </p:nvGrpSpPr>
        <p:grpSpPr>
          <a:xfrm>
            <a:off x="2169616" y="2259546"/>
            <a:ext cx="313293" cy="356205"/>
            <a:chOff x="-49378250" y="3920375"/>
            <a:chExt cx="264650" cy="300900"/>
          </a:xfrm>
        </p:grpSpPr>
        <p:sp>
          <p:nvSpPr>
            <p:cNvPr id="7870" name="Google Shape;7870;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2"/>
          <p:cNvGrpSpPr/>
          <p:nvPr/>
        </p:nvGrpSpPr>
        <p:grpSpPr>
          <a:xfrm>
            <a:off x="888604" y="2752344"/>
            <a:ext cx="312375" cy="357123"/>
            <a:chOff x="-47505300" y="3200500"/>
            <a:chExt cx="263875" cy="301675"/>
          </a:xfrm>
        </p:grpSpPr>
        <p:sp>
          <p:nvSpPr>
            <p:cNvPr id="7878" name="Google Shape;7878;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2"/>
          <p:cNvGrpSpPr/>
          <p:nvPr/>
        </p:nvGrpSpPr>
        <p:grpSpPr>
          <a:xfrm>
            <a:off x="866704" y="3188692"/>
            <a:ext cx="356176" cy="355051"/>
            <a:chOff x="-47524975" y="3569100"/>
            <a:chExt cx="300875" cy="299925"/>
          </a:xfrm>
        </p:grpSpPr>
        <p:sp>
          <p:nvSpPr>
            <p:cNvPr id="7892" name="Google Shape;7892;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2"/>
          <p:cNvGrpSpPr/>
          <p:nvPr/>
        </p:nvGrpSpPr>
        <p:grpSpPr>
          <a:xfrm>
            <a:off x="867162" y="3667954"/>
            <a:ext cx="355258" cy="270410"/>
            <a:chOff x="-47523400" y="3973950"/>
            <a:chExt cx="300100" cy="228425"/>
          </a:xfrm>
        </p:grpSpPr>
        <p:sp>
          <p:nvSpPr>
            <p:cNvPr id="7898" name="Google Shape;7898;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2"/>
          <p:cNvGrpSpPr/>
          <p:nvPr/>
        </p:nvGrpSpPr>
        <p:grpSpPr>
          <a:xfrm>
            <a:off x="3072283" y="2750953"/>
            <a:ext cx="354341" cy="357596"/>
            <a:chOff x="-45673275" y="3199325"/>
            <a:chExt cx="299325" cy="302075"/>
          </a:xfrm>
        </p:grpSpPr>
        <p:sp>
          <p:nvSpPr>
            <p:cNvPr id="7904" name="Google Shape;7904;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2"/>
          <p:cNvGrpSpPr/>
          <p:nvPr/>
        </p:nvGrpSpPr>
        <p:grpSpPr>
          <a:xfrm>
            <a:off x="3071351" y="3209202"/>
            <a:ext cx="356205" cy="314240"/>
            <a:chOff x="-45674075" y="3586425"/>
            <a:chExt cx="300900" cy="265450"/>
          </a:xfrm>
        </p:grpSpPr>
        <p:sp>
          <p:nvSpPr>
            <p:cNvPr id="7908" name="Google Shape;7908;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2"/>
          <p:cNvGrpSpPr/>
          <p:nvPr/>
        </p:nvGrpSpPr>
        <p:grpSpPr>
          <a:xfrm>
            <a:off x="3072283" y="3625041"/>
            <a:ext cx="354341" cy="356205"/>
            <a:chOff x="-45673275" y="3937700"/>
            <a:chExt cx="299325" cy="300900"/>
          </a:xfrm>
        </p:grpSpPr>
        <p:sp>
          <p:nvSpPr>
            <p:cNvPr id="7911" name="Google Shape;7911;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2"/>
          <p:cNvGrpSpPr/>
          <p:nvPr/>
        </p:nvGrpSpPr>
        <p:grpSpPr>
          <a:xfrm>
            <a:off x="2186449" y="4117825"/>
            <a:ext cx="356205" cy="356205"/>
            <a:chOff x="-44512325" y="3176075"/>
            <a:chExt cx="300900" cy="300900"/>
          </a:xfrm>
        </p:grpSpPr>
        <p:sp>
          <p:nvSpPr>
            <p:cNvPr id="7918" name="Google Shape;7918;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2"/>
          <p:cNvGrpSpPr/>
          <p:nvPr/>
        </p:nvGrpSpPr>
        <p:grpSpPr>
          <a:xfrm>
            <a:off x="2589789" y="1386849"/>
            <a:ext cx="354341" cy="354341"/>
            <a:chOff x="-49027775" y="3183175"/>
            <a:chExt cx="299325" cy="299325"/>
          </a:xfrm>
        </p:grpSpPr>
        <p:sp>
          <p:nvSpPr>
            <p:cNvPr id="7922" name="Google Shape;7922;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2"/>
          <p:cNvGrpSpPr/>
          <p:nvPr/>
        </p:nvGrpSpPr>
        <p:grpSpPr>
          <a:xfrm>
            <a:off x="2589330" y="1822251"/>
            <a:ext cx="355258" cy="357152"/>
            <a:chOff x="-49027775" y="3550975"/>
            <a:chExt cx="300100" cy="301700"/>
          </a:xfrm>
        </p:grpSpPr>
        <p:sp>
          <p:nvSpPr>
            <p:cNvPr id="7927" name="Google Shape;7927;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2"/>
          <p:cNvGrpSpPr/>
          <p:nvPr/>
        </p:nvGrpSpPr>
        <p:grpSpPr>
          <a:xfrm>
            <a:off x="2587406" y="2259310"/>
            <a:ext cx="359106" cy="355525"/>
            <a:chOff x="-49031025" y="3920175"/>
            <a:chExt cx="303350" cy="300325"/>
          </a:xfrm>
        </p:grpSpPr>
        <p:sp>
          <p:nvSpPr>
            <p:cNvPr id="7938" name="Google Shape;7938;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2"/>
          <p:cNvGrpSpPr/>
          <p:nvPr/>
        </p:nvGrpSpPr>
        <p:grpSpPr>
          <a:xfrm>
            <a:off x="1303511" y="2752344"/>
            <a:ext cx="356176" cy="354341"/>
            <a:chOff x="-47155575" y="3200500"/>
            <a:chExt cx="300875" cy="299325"/>
          </a:xfrm>
        </p:grpSpPr>
        <p:sp>
          <p:nvSpPr>
            <p:cNvPr id="7945" name="Google Shape;7945;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2"/>
          <p:cNvGrpSpPr/>
          <p:nvPr/>
        </p:nvGrpSpPr>
        <p:grpSpPr>
          <a:xfrm>
            <a:off x="1303970" y="3188692"/>
            <a:ext cx="355258" cy="355258"/>
            <a:chOff x="-47154800" y="3569100"/>
            <a:chExt cx="300100" cy="300100"/>
          </a:xfrm>
        </p:grpSpPr>
        <p:sp>
          <p:nvSpPr>
            <p:cNvPr id="7952" name="Google Shape;7952;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2"/>
          <p:cNvGrpSpPr/>
          <p:nvPr/>
        </p:nvGrpSpPr>
        <p:grpSpPr>
          <a:xfrm>
            <a:off x="1304443" y="3626905"/>
            <a:ext cx="354311" cy="353423"/>
            <a:chOff x="-47154000" y="3939275"/>
            <a:chExt cx="299300" cy="298550"/>
          </a:xfrm>
        </p:grpSpPr>
        <p:sp>
          <p:nvSpPr>
            <p:cNvPr id="7959" name="Google Shape;7959;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2"/>
          <p:cNvGrpSpPr/>
          <p:nvPr/>
        </p:nvGrpSpPr>
        <p:grpSpPr>
          <a:xfrm>
            <a:off x="3529733" y="2752344"/>
            <a:ext cx="312375" cy="354341"/>
            <a:chOff x="-45286550" y="3200500"/>
            <a:chExt cx="263875" cy="299325"/>
          </a:xfrm>
        </p:grpSpPr>
        <p:sp>
          <p:nvSpPr>
            <p:cNvPr id="7964" name="Google Shape;7964;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2"/>
          <p:cNvGrpSpPr/>
          <p:nvPr/>
        </p:nvGrpSpPr>
        <p:grpSpPr>
          <a:xfrm>
            <a:off x="3529733" y="3189639"/>
            <a:ext cx="312375" cy="354311"/>
            <a:chOff x="-45286550" y="3569900"/>
            <a:chExt cx="263875" cy="299300"/>
          </a:xfrm>
        </p:grpSpPr>
        <p:sp>
          <p:nvSpPr>
            <p:cNvPr id="7968" name="Google Shape;7968;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2"/>
          <p:cNvGrpSpPr/>
          <p:nvPr/>
        </p:nvGrpSpPr>
        <p:grpSpPr>
          <a:xfrm>
            <a:off x="3540920" y="3625988"/>
            <a:ext cx="290001" cy="355258"/>
            <a:chOff x="-45277900" y="3938500"/>
            <a:chExt cx="244975" cy="300100"/>
          </a:xfrm>
        </p:grpSpPr>
        <p:sp>
          <p:nvSpPr>
            <p:cNvPr id="7975" name="Google Shape;7975;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2"/>
          <p:cNvGrpSpPr/>
          <p:nvPr/>
        </p:nvGrpSpPr>
        <p:grpSpPr>
          <a:xfrm>
            <a:off x="2626869" y="4095090"/>
            <a:ext cx="355258" cy="355258"/>
            <a:chOff x="-44502875" y="3576975"/>
            <a:chExt cx="300100" cy="300100"/>
          </a:xfrm>
        </p:grpSpPr>
        <p:sp>
          <p:nvSpPr>
            <p:cNvPr id="7980" name="Google Shape;7980;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82"/>
          <p:cNvGrpSpPr/>
          <p:nvPr/>
        </p:nvGrpSpPr>
        <p:grpSpPr>
          <a:xfrm>
            <a:off x="4835456" y="1828361"/>
            <a:ext cx="356196" cy="354670"/>
            <a:chOff x="-13946200" y="3647075"/>
            <a:chExt cx="353650" cy="352100"/>
          </a:xfrm>
        </p:grpSpPr>
        <p:sp>
          <p:nvSpPr>
            <p:cNvPr id="7984" name="Google Shape;7984;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82"/>
          <p:cNvGrpSpPr/>
          <p:nvPr/>
        </p:nvGrpSpPr>
        <p:grpSpPr>
          <a:xfrm>
            <a:off x="6618849" y="1387844"/>
            <a:ext cx="357002" cy="354267"/>
            <a:chOff x="-12163025" y="3214275"/>
            <a:chExt cx="354450" cy="351700"/>
          </a:xfrm>
        </p:grpSpPr>
        <p:sp>
          <p:nvSpPr>
            <p:cNvPr id="7991" name="Google Shape;7991;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2"/>
          <p:cNvGrpSpPr/>
          <p:nvPr/>
        </p:nvGrpSpPr>
        <p:grpSpPr>
          <a:xfrm>
            <a:off x="6619629" y="1827581"/>
            <a:ext cx="355441" cy="356232"/>
            <a:chOff x="-12160675" y="3647875"/>
            <a:chExt cx="352900" cy="353650"/>
          </a:xfrm>
        </p:grpSpPr>
        <p:sp>
          <p:nvSpPr>
            <p:cNvPr id="7995" name="Google Shape;7995;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2"/>
          <p:cNvGrpSpPr/>
          <p:nvPr/>
        </p:nvGrpSpPr>
        <p:grpSpPr>
          <a:xfrm>
            <a:off x="6630345" y="2272036"/>
            <a:ext cx="354635" cy="356232"/>
            <a:chOff x="-12160675" y="4081850"/>
            <a:chExt cx="352100" cy="353650"/>
          </a:xfrm>
        </p:grpSpPr>
        <p:sp>
          <p:nvSpPr>
            <p:cNvPr id="8003" name="Google Shape;8003;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2"/>
          <p:cNvGrpSpPr/>
          <p:nvPr/>
        </p:nvGrpSpPr>
        <p:grpSpPr>
          <a:xfrm>
            <a:off x="4835311" y="2746480"/>
            <a:ext cx="355416" cy="355652"/>
            <a:chOff x="-10391650" y="3180600"/>
            <a:chExt cx="352875" cy="353075"/>
          </a:xfrm>
        </p:grpSpPr>
        <p:sp>
          <p:nvSpPr>
            <p:cNvPr id="8010" name="Google Shape;8010;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2"/>
          <p:cNvGrpSpPr/>
          <p:nvPr/>
        </p:nvGrpSpPr>
        <p:grpSpPr>
          <a:xfrm>
            <a:off x="4835310" y="3223278"/>
            <a:ext cx="354635" cy="353890"/>
            <a:chOff x="-10390875" y="3616350"/>
            <a:chExt cx="352100" cy="351325"/>
          </a:xfrm>
        </p:grpSpPr>
        <p:sp>
          <p:nvSpPr>
            <p:cNvPr id="8017" name="Google Shape;8017;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2"/>
          <p:cNvGrpSpPr/>
          <p:nvPr/>
        </p:nvGrpSpPr>
        <p:grpSpPr>
          <a:xfrm>
            <a:off x="7502285" y="2747943"/>
            <a:ext cx="312585" cy="354670"/>
            <a:chOff x="-10370400" y="4049550"/>
            <a:chExt cx="310350" cy="352100"/>
          </a:xfrm>
        </p:grpSpPr>
        <p:sp>
          <p:nvSpPr>
            <p:cNvPr id="8021" name="Google Shape;8021;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2"/>
          <p:cNvGrpSpPr/>
          <p:nvPr/>
        </p:nvGrpSpPr>
        <p:grpSpPr>
          <a:xfrm>
            <a:off x="6606541" y="2746884"/>
            <a:ext cx="379236" cy="354847"/>
            <a:chOff x="-8674650" y="3210975"/>
            <a:chExt cx="376525" cy="352275"/>
          </a:xfrm>
        </p:grpSpPr>
        <p:sp>
          <p:nvSpPr>
            <p:cNvPr id="8027" name="Google Shape;8027;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2"/>
          <p:cNvGrpSpPr/>
          <p:nvPr/>
        </p:nvGrpSpPr>
        <p:grpSpPr>
          <a:xfrm>
            <a:off x="5278038" y="1828361"/>
            <a:ext cx="356221" cy="354670"/>
            <a:chOff x="-13512225" y="3647075"/>
            <a:chExt cx="353675" cy="352100"/>
          </a:xfrm>
        </p:grpSpPr>
        <p:sp>
          <p:nvSpPr>
            <p:cNvPr id="8034" name="Google Shape;8034;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2"/>
          <p:cNvGrpSpPr/>
          <p:nvPr/>
        </p:nvGrpSpPr>
        <p:grpSpPr>
          <a:xfrm>
            <a:off x="5288351" y="2272427"/>
            <a:ext cx="356221" cy="355451"/>
            <a:chOff x="-13512225" y="4080275"/>
            <a:chExt cx="353675" cy="352875"/>
          </a:xfrm>
        </p:grpSpPr>
        <p:sp>
          <p:nvSpPr>
            <p:cNvPr id="8045" name="Google Shape;8045;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2"/>
          <p:cNvGrpSpPr/>
          <p:nvPr/>
        </p:nvGrpSpPr>
        <p:grpSpPr>
          <a:xfrm>
            <a:off x="7061431" y="1419788"/>
            <a:ext cx="356196" cy="290379"/>
            <a:chOff x="-11728250" y="3245400"/>
            <a:chExt cx="353650" cy="288275"/>
          </a:xfrm>
        </p:grpSpPr>
        <p:sp>
          <p:nvSpPr>
            <p:cNvPr id="8057" name="Google Shape;8057;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2"/>
          <p:cNvGrpSpPr/>
          <p:nvPr/>
        </p:nvGrpSpPr>
        <p:grpSpPr>
          <a:xfrm>
            <a:off x="7093939" y="2272427"/>
            <a:ext cx="311804" cy="355451"/>
            <a:chOff x="-11703850" y="4081850"/>
            <a:chExt cx="309575" cy="352875"/>
          </a:xfrm>
        </p:grpSpPr>
        <p:sp>
          <p:nvSpPr>
            <p:cNvPr id="8063" name="Google Shape;8063;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2"/>
          <p:cNvGrpSpPr/>
          <p:nvPr/>
        </p:nvGrpSpPr>
        <p:grpSpPr>
          <a:xfrm>
            <a:off x="5282595" y="2746580"/>
            <a:ext cx="357002" cy="355451"/>
            <a:chOff x="-9958475" y="3180025"/>
            <a:chExt cx="354450" cy="352875"/>
          </a:xfrm>
        </p:grpSpPr>
        <p:sp>
          <p:nvSpPr>
            <p:cNvPr id="8072" name="Google Shape;8072;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2"/>
          <p:cNvGrpSpPr/>
          <p:nvPr/>
        </p:nvGrpSpPr>
        <p:grpSpPr>
          <a:xfrm>
            <a:off x="5291722" y="3222561"/>
            <a:ext cx="337966" cy="355325"/>
            <a:chOff x="-9949025" y="3615575"/>
            <a:chExt cx="335550" cy="352750"/>
          </a:xfrm>
        </p:grpSpPr>
        <p:sp>
          <p:nvSpPr>
            <p:cNvPr id="8076" name="Google Shape;8076;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2"/>
          <p:cNvGrpSpPr/>
          <p:nvPr/>
        </p:nvGrpSpPr>
        <p:grpSpPr>
          <a:xfrm>
            <a:off x="7926568" y="2746067"/>
            <a:ext cx="360175" cy="358423"/>
            <a:chOff x="-9961625" y="4048175"/>
            <a:chExt cx="357600" cy="355825"/>
          </a:xfrm>
        </p:grpSpPr>
        <p:sp>
          <p:nvSpPr>
            <p:cNvPr id="8080" name="Google Shape;8080;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2"/>
          <p:cNvGrpSpPr/>
          <p:nvPr/>
        </p:nvGrpSpPr>
        <p:grpSpPr>
          <a:xfrm>
            <a:off x="6613289" y="3221579"/>
            <a:ext cx="364959" cy="357289"/>
            <a:chOff x="-8680950" y="3624225"/>
            <a:chExt cx="362350" cy="354700"/>
          </a:xfrm>
        </p:grpSpPr>
        <p:sp>
          <p:nvSpPr>
            <p:cNvPr id="8087" name="Google Shape;8087;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2"/>
          <p:cNvGrpSpPr/>
          <p:nvPr/>
        </p:nvGrpSpPr>
        <p:grpSpPr>
          <a:xfrm>
            <a:off x="5749533" y="1387239"/>
            <a:ext cx="313365" cy="355476"/>
            <a:chOff x="-13056975" y="3212300"/>
            <a:chExt cx="311125" cy="352900"/>
          </a:xfrm>
        </p:grpSpPr>
        <p:sp>
          <p:nvSpPr>
            <p:cNvPr id="8094" name="Google Shape;8094;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2"/>
          <p:cNvGrpSpPr/>
          <p:nvPr/>
        </p:nvGrpSpPr>
        <p:grpSpPr>
          <a:xfrm>
            <a:off x="5726921" y="1828034"/>
            <a:ext cx="358588" cy="355325"/>
            <a:chOff x="-13077450" y="3647075"/>
            <a:chExt cx="356025" cy="352750"/>
          </a:xfrm>
        </p:grpSpPr>
        <p:sp>
          <p:nvSpPr>
            <p:cNvPr id="8099" name="Google Shape;8099;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2"/>
          <p:cNvGrpSpPr/>
          <p:nvPr/>
        </p:nvGrpSpPr>
        <p:grpSpPr>
          <a:xfrm>
            <a:off x="5738027" y="2271633"/>
            <a:ext cx="357002" cy="357037"/>
            <a:chOff x="-13079025" y="4079475"/>
            <a:chExt cx="354450" cy="354450"/>
          </a:xfrm>
        </p:grpSpPr>
        <p:sp>
          <p:nvSpPr>
            <p:cNvPr id="8103" name="Google Shape;8103;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2"/>
          <p:cNvGrpSpPr/>
          <p:nvPr/>
        </p:nvGrpSpPr>
        <p:grpSpPr>
          <a:xfrm>
            <a:off x="7511094" y="1387642"/>
            <a:ext cx="356221" cy="354670"/>
            <a:chOff x="-11292700" y="3213875"/>
            <a:chExt cx="353675" cy="352100"/>
          </a:xfrm>
        </p:grpSpPr>
        <p:sp>
          <p:nvSpPr>
            <p:cNvPr id="8108" name="Google Shape;8108;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82"/>
          <p:cNvGrpSpPr/>
          <p:nvPr/>
        </p:nvGrpSpPr>
        <p:grpSpPr>
          <a:xfrm>
            <a:off x="7505152" y="1827581"/>
            <a:ext cx="368106" cy="356232"/>
            <a:chOff x="-11299000" y="3647875"/>
            <a:chExt cx="365475" cy="353650"/>
          </a:xfrm>
        </p:grpSpPr>
        <p:sp>
          <p:nvSpPr>
            <p:cNvPr id="8116" name="Google Shape;8116;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82"/>
          <p:cNvGrpSpPr/>
          <p:nvPr/>
        </p:nvGrpSpPr>
        <p:grpSpPr>
          <a:xfrm>
            <a:off x="7520614" y="2283532"/>
            <a:ext cx="357808" cy="333240"/>
            <a:chOff x="-11295075" y="4092875"/>
            <a:chExt cx="355250" cy="330825"/>
          </a:xfrm>
        </p:grpSpPr>
        <p:sp>
          <p:nvSpPr>
            <p:cNvPr id="8123" name="Google Shape;8123;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82"/>
          <p:cNvGrpSpPr/>
          <p:nvPr/>
        </p:nvGrpSpPr>
        <p:grpSpPr>
          <a:xfrm>
            <a:off x="5746214" y="2746580"/>
            <a:ext cx="312585" cy="355451"/>
            <a:chOff x="-9500075" y="3180800"/>
            <a:chExt cx="310350" cy="352875"/>
          </a:xfrm>
        </p:grpSpPr>
        <p:sp>
          <p:nvSpPr>
            <p:cNvPr id="8129" name="Google Shape;8129;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2"/>
          <p:cNvGrpSpPr/>
          <p:nvPr/>
        </p:nvGrpSpPr>
        <p:grpSpPr>
          <a:xfrm>
            <a:off x="5724005" y="3222095"/>
            <a:ext cx="356221" cy="356257"/>
            <a:chOff x="-9523700" y="3614000"/>
            <a:chExt cx="353675" cy="353675"/>
          </a:xfrm>
        </p:grpSpPr>
        <p:sp>
          <p:nvSpPr>
            <p:cNvPr id="8139" name="Google Shape;8139;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2"/>
          <p:cNvGrpSpPr/>
          <p:nvPr/>
        </p:nvGrpSpPr>
        <p:grpSpPr>
          <a:xfrm>
            <a:off x="7508956" y="3244737"/>
            <a:ext cx="356221" cy="354670"/>
            <a:chOff x="-9523700" y="4049550"/>
            <a:chExt cx="353675" cy="352100"/>
          </a:xfrm>
        </p:grpSpPr>
        <p:sp>
          <p:nvSpPr>
            <p:cNvPr id="8149" name="Google Shape;8149;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2"/>
          <p:cNvGrpSpPr/>
          <p:nvPr/>
        </p:nvGrpSpPr>
        <p:grpSpPr>
          <a:xfrm>
            <a:off x="7065071" y="3244710"/>
            <a:ext cx="357002" cy="311029"/>
            <a:chOff x="-8209150" y="3659675"/>
            <a:chExt cx="354450" cy="308775"/>
          </a:xfrm>
        </p:grpSpPr>
        <p:sp>
          <p:nvSpPr>
            <p:cNvPr id="8157" name="Google Shape;8157;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2"/>
          <p:cNvGrpSpPr/>
          <p:nvPr/>
        </p:nvGrpSpPr>
        <p:grpSpPr>
          <a:xfrm>
            <a:off x="6178632" y="2273623"/>
            <a:ext cx="356221" cy="353059"/>
            <a:chOff x="-12643475" y="4081850"/>
            <a:chExt cx="353675" cy="350500"/>
          </a:xfrm>
        </p:grpSpPr>
        <p:sp>
          <p:nvSpPr>
            <p:cNvPr id="8164" name="Google Shape;8164;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8" name="Google Shape;8168;p8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9" name="Google Shape;8169;p82"/>
          <p:cNvGrpSpPr/>
          <p:nvPr/>
        </p:nvGrpSpPr>
        <p:grpSpPr>
          <a:xfrm>
            <a:off x="7961232" y="2283532"/>
            <a:ext cx="356221" cy="333240"/>
            <a:chOff x="-10858725" y="4092875"/>
            <a:chExt cx="353675" cy="330825"/>
          </a:xfrm>
        </p:grpSpPr>
        <p:sp>
          <p:nvSpPr>
            <p:cNvPr id="8170" name="Google Shape;8170;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2"/>
          <p:cNvGrpSpPr/>
          <p:nvPr/>
        </p:nvGrpSpPr>
        <p:grpSpPr>
          <a:xfrm>
            <a:off x="6219755" y="3222498"/>
            <a:ext cx="252278" cy="355451"/>
            <a:chOff x="-9039300" y="3614000"/>
            <a:chExt cx="250475" cy="352875"/>
          </a:xfrm>
        </p:grpSpPr>
        <p:sp>
          <p:nvSpPr>
            <p:cNvPr id="8177" name="Google Shape;8177;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2"/>
          <p:cNvGrpSpPr/>
          <p:nvPr/>
        </p:nvGrpSpPr>
        <p:grpSpPr>
          <a:xfrm>
            <a:off x="7951721" y="3244737"/>
            <a:ext cx="354635" cy="354670"/>
            <a:chOff x="-9088150" y="4049550"/>
            <a:chExt cx="352100" cy="352100"/>
          </a:xfrm>
        </p:grpSpPr>
        <p:sp>
          <p:nvSpPr>
            <p:cNvPr id="8180" name="Google Shape;8180;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2"/>
          <p:cNvGrpSpPr/>
          <p:nvPr/>
        </p:nvGrpSpPr>
        <p:grpSpPr>
          <a:xfrm>
            <a:off x="7086085" y="2746970"/>
            <a:ext cx="315757" cy="354670"/>
            <a:chOff x="-8191825" y="3174500"/>
            <a:chExt cx="313500" cy="352100"/>
          </a:xfrm>
        </p:grpSpPr>
        <p:sp>
          <p:nvSpPr>
            <p:cNvPr id="8187" name="Google Shape;8187;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2"/>
          <p:cNvGrpSpPr/>
          <p:nvPr/>
        </p:nvGrpSpPr>
        <p:grpSpPr>
          <a:xfrm>
            <a:off x="4835443" y="1387491"/>
            <a:ext cx="356221" cy="354973"/>
            <a:chOff x="-13947000" y="3212800"/>
            <a:chExt cx="353675" cy="352400"/>
          </a:xfrm>
        </p:grpSpPr>
        <p:sp>
          <p:nvSpPr>
            <p:cNvPr id="8191" name="Google Shape;8191;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3" name="Google Shape;8193;p8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4" name="Google Shape;8194;p82"/>
          <p:cNvGrpSpPr/>
          <p:nvPr/>
        </p:nvGrpSpPr>
        <p:grpSpPr>
          <a:xfrm>
            <a:off x="5278038" y="1386849"/>
            <a:ext cx="356221" cy="356257"/>
            <a:chOff x="-13512225" y="3211525"/>
            <a:chExt cx="353675" cy="353675"/>
          </a:xfrm>
        </p:grpSpPr>
        <p:sp>
          <p:nvSpPr>
            <p:cNvPr id="8195" name="Google Shape;8195;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2"/>
          <p:cNvGrpSpPr/>
          <p:nvPr/>
        </p:nvGrpSpPr>
        <p:grpSpPr>
          <a:xfrm>
            <a:off x="6168320" y="1387239"/>
            <a:ext cx="356221" cy="355476"/>
            <a:chOff x="-12643475" y="3212300"/>
            <a:chExt cx="353675" cy="352900"/>
          </a:xfrm>
        </p:grpSpPr>
        <p:sp>
          <p:nvSpPr>
            <p:cNvPr id="8201" name="Google Shape;8201;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2"/>
          <p:cNvGrpSpPr/>
          <p:nvPr/>
        </p:nvGrpSpPr>
        <p:grpSpPr>
          <a:xfrm>
            <a:off x="6168320" y="1839013"/>
            <a:ext cx="356221" cy="333366"/>
            <a:chOff x="-12643475" y="3657325"/>
            <a:chExt cx="353675" cy="330950"/>
          </a:xfrm>
        </p:grpSpPr>
        <p:sp>
          <p:nvSpPr>
            <p:cNvPr id="8211" name="Google Shape;8211;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2"/>
          <p:cNvGrpSpPr/>
          <p:nvPr/>
        </p:nvGrpSpPr>
        <p:grpSpPr>
          <a:xfrm>
            <a:off x="7951322" y="1387642"/>
            <a:ext cx="355416" cy="354670"/>
            <a:chOff x="-10857925" y="3213875"/>
            <a:chExt cx="352875" cy="352100"/>
          </a:xfrm>
        </p:grpSpPr>
        <p:sp>
          <p:nvSpPr>
            <p:cNvPr id="8218" name="Google Shape;8218;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2"/>
          <p:cNvGrpSpPr/>
          <p:nvPr/>
        </p:nvGrpSpPr>
        <p:grpSpPr>
          <a:xfrm>
            <a:off x="6168237" y="2747071"/>
            <a:ext cx="356096" cy="354469"/>
            <a:chOff x="-9089725" y="3180200"/>
            <a:chExt cx="353550" cy="351900"/>
          </a:xfrm>
        </p:grpSpPr>
        <p:sp>
          <p:nvSpPr>
            <p:cNvPr id="8229" name="Google Shape;8229;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2"/>
          <p:cNvGrpSpPr/>
          <p:nvPr/>
        </p:nvGrpSpPr>
        <p:grpSpPr>
          <a:xfrm>
            <a:off x="7060235" y="1826875"/>
            <a:ext cx="358588" cy="357642"/>
            <a:chOff x="7083760" y="1971660"/>
            <a:chExt cx="358588" cy="357642"/>
          </a:xfrm>
        </p:grpSpPr>
        <p:sp>
          <p:nvSpPr>
            <p:cNvPr id="8232" name="Google Shape;8232;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4" name="Google Shape;8244;p8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45" name="Google Shape;8245;p8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9" name="Shape 8249"/>
        <p:cNvGrpSpPr/>
        <p:nvPr/>
      </p:nvGrpSpPr>
      <p:grpSpPr>
        <a:xfrm>
          <a:off x="0" y="0"/>
          <a:ext cx="0" cy="0"/>
          <a:chOff x="0" y="0"/>
          <a:chExt cx="0" cy="0"/>
        </a:xfrm>
      </p:grpSpPr>
      <p:sp>
        <p:nvSpPr>
          <p:cNvPr id="8250" name="Google Shape;8250;p8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1" name="Google Shape;8251;p83"/>
          <p:cNvGrpSpPr/>
          <p:nvPr/>
        </p:nvGrpSpPr>
        <p:grpSpPr>
          <a:xfrm>
            <a:off x="719610" y="2243507"/>
            <a:ext cx="452798" cy="449473"/>
            <a:chOff x="-21322300" y="3693325"/>
            <a:chExt cx="306400" cy="304150"/>
          </a:xfrm>
        </p:grpSpPr>
        <p:sp>
          <p:nvSpPr>
            <p:cNvPr id="8252" name="Google Shape;8252;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3"/>
          <p:cNvGrpSpPr/>
          <p:nvPr/>
        </p:nvGrpSpPr>
        <p:grpSpPr>
          <a:xfrm>
            <a:off x="719019" y="2810244"/>
            <a:ext cx="453980" cy="422540"/>
            <a:chOff x="-21322300" y="4077125"/>
            <a:chExt cx="307200" cy="285925"/>
          </a:xfrm>
        </p:grpSpPr>
        <p:sp>
          <p:nvSpPr>
            <p:cNvPr id="8257" name="Google Shape;8257;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3"/>
          <p:cNvGrpSpPr/>
          <p:nvPr/>
        </p:nvGrpSpPr>
        <p:grpSpPr>
          <a:xfrm>
            <a:off x="3496195" y="1689128"/>
            <a:ext cx="451653" cy="450212"/>
            <a:chOff x="-19394200" y="3333800"/>
            <a:chExt cx="305625" cy="304650"/>
          </a:xfrm>
        </p:grpSpPr>
        <p:sp>
          <p:nvSpPr>
            <p:cNvPr id="8270" name="Google Shape;8270;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3"/>
          <p:cNvGrpSpPr/>
          <p:nvPr/>
        </p:nvGrpSpPr>
        <p:grpSpPr>
          <a:xfrm>
            <a:off x="3495032" y="2243580"/>
            <a:ext cx="453980" cy="449325"/>
            <a:chOff x="-19396575" y="3708500"/>
            <a:chExt cx="307200" cy="304050"/>
          </a:xfrm>
        </p:grpSpPr>
        <p:sp>
          <p:nvSpPr>
            <p:cNvPr id="8280" name="Google Shape;8280;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3"/>
          <p:cNvGrpSpPr/>
          <p:nvPr/>
        </p:nvGrpSpPr>
        <p:grpSpPr>
          <a:xfrm>
            <a:off x="3489212" y="2796461"/>
            <a:ext cx="465618" cy="450101"/>
            <a:chOff x="-19394200" y="4084200"/>
            <a:chExt cx="315075" cy="304575"/>
          </a:xfrm>
        </p:grpSpPr>
        <p:sp>
          <p:nvSpPr>
            <p:cNvPr id="8284" name="Google Shape;8284;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3"/>
          <p:cNvGrpSpPr/>
          <p:nvPr/>
        </p:nvGrpSpPr>
        <p:grpSpPr>
          <a:xfrm>
            <a:off x="6294923" y="1689001"/>
            <a:ext cx="400447" cy="450470"/>
            <a:chOff x="-17526750" y="3309200"/>
            <a:chExt cx="270975" cy="304825"/>
          </a:xfrm>
        </p:grpSpPr>
        <p:sp>
          <p:nvSpPr>
            <p:cNvPr id="8291" name="Google Shape;8291;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3"/>
          <p:cNvGrpSpPr/>
          <p:nvPr/>
        </p:nvGrpSpPr>
        <p:grpSpPr>
          <a:xfrm>
            <a:off x="6271075" y="2244173"/>
            <a:ext cx="448143" cy="448143"/>
            <a:chOff x="-17542500" y="3684100"/>
            <a:chExt cx="303250" cy="303250"/>
          </a:xfrm>
        </p:grpSpPr>
        <p:sp>
          <p:nvSpPr>
            <p:cNvPr id="8297" name="Google Shape;8297;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3"/>
          <p:cNvGrpSpPr/>
          <p:nvPr/>
        </p:nvGrpSpPr>
        <p:grpSpPr>
          <a:xfrm>
            <a:off x="6270484" y="2810817"/>
            <a:ext cx="449325" cy="421395"/>
            <a:chOff x="-17542500" y="4068450"/>
            <a:chExt cx="304050" cy="285150"/>
          </a:xfrm>
        </p:grpSpPr>
        <p:sp>
          <p:nvSpPr>
            <p:cNvPr id="8305" name="Google Shape;8305;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3"/>
          <p:cNvGrpSpPr/>
          <p:nvPr/>
        </p:nvGrpSpPr>
        <p:grpSpPr>
          <a:xfrm>
            <a:off x="3500906" y="3342211"/>
            <a:ext cx="343404" cy="449325"/>
            <a:chOff x="-15652200" y="3335975"/>
            <a:chExt cx="232375" cy="304050"/>
          </a:xfrm>
        </p:grpSpPr>
        <p:sp>
          <p:nvSpPr>
            <p:cNvPr id="8312" name="Google Shape;8312;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3"/>
          <p:cNvGrpSpPr/>
          <p:nvPr/>
        </p:nvGrpSpPr>
        <p:grpSpPr>
          <a:xfrm>
            <a:off x="1274819" y="2243729"/>
            <a:ext cx="449325" cy="449030"/>
            <a:chOff x="-20945825" y="3692175"/>
            <a:chExt cx="304050" cy="303850"/>
          </a:xfrm>
        </p:grpSpPr>
        <p:sp>
          <p:nvSpPr>
            <p:cNvPr id="8322" name="Google Shape;8322;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83"/>
          <p:cNvGrpSpPr/>
          <p:nvPr/>
        </p:nvGrpSpPr>
        <p:grpSpPr>
          <a:xfrm>
            <a:off x="4081644" y="1689848"/>
            <a:ext cx="372516" cy="448771"/>
            <a:chOff x="-18994100" y="3334775"/>
            <a:chExt cx="252075" cy="303675"/>
          </a:xfrm>
        </p:grpSpPr>
        <p:sp>
          <p:nvSpPr>
            <p:cNvPr id="8327" name="Google Shape;8327;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3"/>
          <p:cNvGrpSpPr/>
          <p:nvPr/>
        </p:nvGrpSpPr>
        <p:grpSpPr>
          <a:xfrm>
            <a:off x="4096200" y="2244743"/>
            <a:ext cx="343404" cy="446998"/>
            <a:chOff x="-18983850" y="3710075"/>
            <a:chExt cx="232375" cy="302475"/>
          </a:xfrm>
        </p:grpSpPr>
        <p:sp>
          <p:nvSpPr>
            <p:cNvPr id="8332" name="Google Shape;8332;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3"/>
          <p:cNvGrpSpPr/>
          <p:nvPr/>
        </p:nvGrpSpPr>
        <p:grpSpPr>
          <a:xfrm>
            <a:off x="1274247" y="1689573"/>
            <a:ext cx="450470" cy="449325"/>
            <a:chOff x="-20946600" y="3317850"/>
            <a:chExt cx="304825" cy="304050"/>
          </a:xfrm>
        </p:grpSpPr>
        <p:sp>
          <p:nvSpPr>
            <p:cNvPr id="8337" name="Google Shape;8337;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3"/>
          <p:cNvGrpSpPr/>
          <p:nvPr/>
        </p:nvGrpSpPr>
        <p:grpSpPr>
          <a:xfrm>
            <a:off x="1300422" y="2797442"/>
            <a:ext cx="398119" cy="448143"/>
            <a:chOff x="-20930075" y="4066100"/>
            <a:chExt cx="269400" cy="303250"/>
          </a:xfrm>
        </p:grpSpPr>
        <p:sp>
          <p:nvSpPr>
            <p:cNvPr id="8341" name="Google Shape;8341;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3"/>
          <p:cNvGrpSpPr/>
          <p:nvPr/>
        </p:nvGrpSpPr>
        <p:grpSpPr>
          <a:xfrm>
            <a:off x="4042667" y="2797422"/>
            <a:ext cx="450470" cy="448180"/>
            <a:chOff x="-19020075" y="4084200"/>
            <a:chExt cx="304825" cy="303275"/>
          </a:xfrm>
        </p:grpSpPr>
        <p:sp>
          <p:nvSpPr>
            <p:cNvPr id="8344" name="Google Shape;8344;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3"/>
          <p:cNvGrpSpPr/>
          <p:nvPr/>
        </p:nvGrpSpPr>
        <p:grpSpPr>
          <a:xfrm>
            <a:off x="6859931" y="1689001"/>
            <a:ext cx="396937" cy="450470"/>
            <a:chOff x="-17149475" y="3309200"/>
            <a:chExt cx="268600" cy="304825"/>
          </a:xfrm>
        </p:grpSpPr>
        <p:sp>
          <p:nvSpPr>
            <p:cNvPr id="8354" name="Google Shape;8354;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3"/>
          <p:cNvGrpSpPr/>
          <p:nvPr/>
        </p:nvGrpSpPr>
        <p:grpSpPr>
          <a:xfrm>
            <a:off x="6833737" y="2258120"/>
            <a:ext cx="449325" cy="420249"/>
            <a:chOff x="-17168375" y="3692750"/>
            <a:chExt cx="304050" cy="284375"/>
          </a:xfrm>
        </p:grpSpPr>
        <p:sp>
          <p:nvSpPr>
            <p:cNvPr id="8357" name="Google Shape;8357;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3"/>
          <p:cNvGrpSpPr/>
          <p:nvPr/>
        </p:nvGrpSpPr>
        <p:grpSpPr>
          <a:xfrm>
            <a:off x="6830246" y="2796852"/>
            <a:ext cx="456308" cy="449325"/>
            <a:chOff x="-17170750" y="4058800"/>
            <a:chExt cx="308775" cy="304050"/>
          </a:xfrm>
        </p:grpSpPr>
        <p:sp>
          <p:nvSpPr>
            <p:cNvPr id="8365" name="Google Shape;8365;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3"/>
          <p:cNvGrpSpPr/>
          <p:nvPr/>
        </p:nvGrpSpPr>
        <p:grpSpPr>
          <a:xfrm>
            <a:off x="5692143" y="3343358"/>
            <a:ext cx="450470" cy="446998"/>
            <a:chOff x="-15688425" y="3707725"/>
            <a:chExt cx="304825" cy="302475"/>
          </a:xfrm>
        </p:grpSpPr>
        <p:sp>
          <p:nvSpPr>
            <p:cNvPr id="8383" name="Google Shape;8383;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3"/>
          <p:cNvGrpSpPr/>
          <p:nvPr/>
        </p:nvGrpSpPr>
        <p:grpSpPr>
          <a:xfrm>
            <a:off x="1836300" y="1690441"/>
            <a:ext cx="451653" cy="447589"/>
            <a:chOff x="-20572500" y="3319025"/>
            <a:chExt cx="305625" cy="302875"/>
          </a:xfrm>
        </p:grpSpPr>
        <p:sp>
          <p:nvSpPr>
            <p:cNvPr id="8390" name="Google Shape;8390;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3"/>
          <p:cNvGrpSpPr/>
          <p:nvPr/>
        </p:nvGrpSpPr>
        <p:grpSpPr>
          <a:xfrm>
            <a:off x="1837463" y="2305410"/>
            <a:ext cx="449325" cy="325670"/>
            <a:chOff x="-20571700" y="3722875"/>
            <a:chExt cx="304050" cy="220375"/>
          </a:xfrm>
        </p:grpSpPr>
        <p:sp>
          <p:nvSpPr>
            <p:cNvPr id="8393" name="Google Shape;8393;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3"/>
          <p:cNvGrpSpPr/>
          <p:nvPr/>
        </p:nvGrpSpPr>
        <p:grpSpPr>
          <a:xfrm>
            <a:off x="1836891" y="2796278"/>
            <a:ext cx="450470" cy="450470"/>
            <a:chOff x="-20571700" y="4066875"/>
            <a:chExt cx="304825" cy="304825"/>
          </a:xfrm>
        </p:grpSpPr>
        <p:sp>
          <p:nvSpPr>
            <p:cNvPr id="8401" name="Google Shape;8401;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3"/>
          <p:cNvGrpSpPr/>
          <p:nvPr/>
        </p:nvGrpSpPr>
        <p:grpSpPr>
          <a:xfrm>
            <a:off x="4603593" y="1688259"/>
            <a:ext cx="453980" cy="451948"/>
            <a:chOff x="-18645175" y="3334200"/>
            <a:chExt cx="307200" cy="305825"/>
          </a:xfrm>
        </p:grpSpPr>
        <p:sp>
          <p:nvSpPr>
            <p:cNvPr id="8408" name="Google Shape;8408;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3"/>
          <p:cNvGrpSpPr/>
          <p:nvPr/>
        </p:nvGrpSpPr>
        <p:grpSpPr>
          <a:xfrm>
            <a:off x="4604184" y="2242989"/>
            <a:ext cx="452798" cy="450507"/>
            <a:chOff x="-18645175" y="3708500"/>
            <a:chExt cx="306400" cy="304850"/>
          </a:xfrm>
        </p:grpSpPr>
        <p:sp>
          <p:nvSpPr>
            <p:cNvPr id="8414" name="Google Shape;8414;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3"/>
          <p:cNvGrpSpPr/>
          <p:nvPr/>
        </p:nvGrpSpPr>
        <p:grpSpPr>
          <a:xfrm>
            <a:off x="4601857" y="2795630"/>
            <a:ext cx="457453" cy="451763"/>
            <a:chOff x="-18647525" y="4082625"/>
            <a:chExt cx="309550" cy="305700"/>
          </a:xfrm>
        </p:grpSpPr>
        <p:sp>
          <p:nvSpPr>
            <p:cNvPr id="8422" name="Google Shape;8422;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3"/>
          <p:cNvGrpSpPr/>
          <p:nvPr/>
        </p:nvGrpSpPr>
        <p:grpSpPr>
          <a:xfrm>
            <a:off x="7412241" y="1689592"/>
            <a:ext cx="395755" cy="449288"/>
            <a:chOff x="-16775350" y="3309200"/>
            <a:chExt cx="267800" cy="304025"/>
          </a:xfrm>
        </p:grpSpPr>
        <p:sp>
          <p:nvSpPr>
            <p:cNvPr id="8427" name="Google Shape;8427;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83"/>
          <p:cNvGrpSpPr/>
          <p:nvPr/>
        </p:nvGrpSpPr>
        <p:grpSpPr>
          <a:xfrm>
            <a:off x="7412241" y="2241827"/>
            <a:ext cx="395755" cy="452835"/>
            <a:chOff x="-16775350" y="3683300"/>
            <a:chExt cx="267800" cy="306425"/>
          </a:xfrm>
        </p:grpSpPr>
        <p:sp>
          <p:nvSpPr>
            <p:cNvPr id="8431" name="Google Shape;8431;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3"/>
          <p:cNvGrpSpPr/>
          <p:nvPr/>
        </p:nvGrpSpPr>
        <p:grpSpPr>
          <a:xfrm>
            <a:off x="7384292" y="2796870"/>
            <a:ext cx="451653" cy="449288"/>
            <a:chOff x="-16794250" y="4058225"/>
            <a:chExt cx="305625" cy="304025"/>
          </a:xfrm>
        </p:grpSpPr>
        <p:sp>
          <p:nvSpPr>
            <p:cNvPr id="8435" name="Google Shape;8435;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4" name="Google Shape;8444;p8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5" name="Google Shape;8445;p83"/>
          <p:cNvGrpSpPr/>
          <p:nvPr/>
        </p:nvGrpSpPr>
        <p:grpSpPr>
          <a:xfrm>
            <a:off x="2385709" y="1689573"/>
            <a:ext cx="457453" cy="449325"/>
            <a:chOff x="-20199150" y="3317850"/>
            <a:chExt cx="309550" cy="304050"/>
          </a:xfrm>
        </p:grpSpPr>
        <p:sp>
          <p:nvSpPr>
            <p:cNvPr id="8446" name="Google Shape;8446;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3"/>
          <p:cNvGrpSpPr/>
          <p:nvPr/>
        </p:nvGrpSpPr>
        <p:grpSpPr>
          <a:xfrm>
            <a:off x="2388036" y="2242861"/>
            <a:ext cx="452798" cy="450766"/>
            <a:chOff x="-20199150" y="3693150"/>
            <a:chExt cx="306400" cy="305025"/>
          </a:xfrm>
        </p:grpSpPr>
        <p:sp>
          <p:nvSpPr>
            <p:cNvPr id="8454" name="Google Shape;8454;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83"/>
          <p:cNvGrpSpPr/>
          <p:nvPr/>
        </p:nvGrpSpPr>
        <p:grpSpPr>
          <a:xfrm>
            <a:off x="2388609" y="2795687"/>
            <a:ext cx="451653" cy="451653"/>
            <a:chOff x="-20197575" y="4066875"/>
            <a:chExt cx="305625" cy="305625"/>
          </a:xfrm>
        </p:grpSpPr>
        <p:sp>
          <p:nvSpPr>
            <p:cNvPr id="8461" name="Google Shape;8461;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3"/>
          <p:cNvGrpSpPr/>
          <p:nvPr/>
        </p:nvGrpSpPr>
        <p:grpSpPr>
          <a:xfrm>
            <a:off x="5170827" y="1687520"/>
            <a:ext cx="449325" cy="453426"/>
            <a:chOff x="-18271050" y="3333200"/>
            <a:chExt cx="304050" cy="306825"/>
          </a:xfrm>
        </p:grpSpPr>
        <p:sp>
          <p:nvSpPr>
            <p:cNvPr id="8470" name="Google Shape;8470;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3"/>
          <p:cNvGrpSpPr/>
          <p:nvPr/>
        </p:nvGrpSpPr>
        <p:grpSpPr>
          <a:xfrm>
            <a:off x="5171399" y="2244171"/>
            <a:ext cx="448180" cy="448143"/>
            <a:chOff x="-18270275" y="3710875"/>
            <a:chExt cx="303275" cy="303250"/>
          </a:xfrm>
        </p:grpSpPr>
        <p:sp>
          <p:nvSpPr>
            <p:cNvPr id="8476" name="Google Shape;8476;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3"/>
          <p:cNvGrpSpPr/>
          <p:nvPr/>
        </p:nvGrpSpPr>
        <p:grpSpPr>
          <a:xfrm>
            <a:off x="5224951" y="2797422"/>
            <a:ext cx="341076" cy="448180"/>
            <a:chOff x="-18234025" y="4084200"/>
            <a:chExt cx="230800" cy="303275"/>
          </a:xfrm>
        </p:grpSpPr>
        <p:sp>
          <p:nvSpPr>
            <p:cNvPr id="8483" name="Google Shape;8483;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3"/>
          <p:cNvGrpSpPr/>
          <p:nvPr/>
        </p:nvGrpSpPr>
        <p:grpSpPr>
          <a:xfrm>
            <a:off x="2337506" y="3341641"/>
            <a:ext cx="449325" cy="450470"/>
            <a:chOff x="-16419350" y="3308400"/>
            <a:chExt cx="304050" cy="304825"/>
          </a:xfrm>
        </p:grpSpPr>
        <p:sp>
          <p:nvSpPr>
            <p:cNvPr id="8487" name="Google Shape;8487;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3"/>
          <p:cNvGrpSpPr/>
          <p:nvPr/>
        </p:nvGrpSpPr>
        <p:grpSpPr>
          <a:xfrm>
            <a:off x="4609062" y="3340423"/>
            <a:ext cx="395755" cy="452872"/>
            <a:chOff x="-16401225" y="3683275"/>
            <a:chExt cx="267800" cy="306450"/>
          </a:xfrm>
        </p:grpSpPr>
        <p:sp>
          <p:nvSpPr>
            <p:cNvPr id="8495" name="Google Shape;8495;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3"/>
          <p:cNvGrpSpPr/>
          <p:nvPr/>
        </p:nvGrpSpPr>
        <p:grpSpPr>
          <a:xfrm>
            <a:off x="7974511" y="2797062"/>
            <a:ext cx="450470" cy="448180"/>
            <a:chOff x="-16419350" y="4058200"/>
            <a:chExt cx="304825" cy="303275"/>
          </a:xfrm>
        </p:grpSpPr>
        <p:sp>
          <p:nvSpPr>
            <p:cNvPr id="8503" name="Google Shape;8503;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3"/>
          <p:cNvGrpSpPr/>
          <p:nvPr/>
        </p:nvGrpSpPr>
        <p:grpSpPr>
          <a:xfrm>
            <a:off x="4001398" y="3343080"/>
            <a:ext cx="450507" cy="447589"/>
            <a:chOff x="-15296200" y="3326900"/>
            <a:chExt cx="304850" cy="302875"/>
          </a:xfrm>
        </p:grpSpPr>
        <p:sp>
          <p:nvSpPr>
            <p:cNvPr id="8511" name="Google Shape;8511;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3"/>
          <p:cNvGrpSpPr/>
          <p:nvPr/>
        </p:nvGrpSpPr>
        <p:grpSpPr>
          <a:xfrm>
            <a:off x="2917051" y="1706881"/>
            <a:ext cx="486566" cy="414708"/>
            <a:chOff x="-19835275" y="3330250"/>
            <a:chExt cx="329250" cy="280625"/>
          </a:xfrm>
        </p:grpSpPr>
        <p:sp>
          <p:nvSpPr>
            <p:cNvPr id="8517" name="Google Shape;8517;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3"/>
          <p:cNvGrpSpPr/>
          <p:nvPr/>
        </p:nvGrpSpPr>
        <p:grpSpPr>
          <a:xfrm>
            <a:off x="2935080" y="2243470"/>
            <a:ext cx="450507" cy="449547"/>
            <a:chOff x="-19822675" y="3692750"/>
            <a:chExt cx="304850" cy="304200"/>
          </a:xfrm>
        </p:grpSpPr>
        <p:sp>
          <p:nvSpPr>
            <p:cNvPr id="8521" name="Google Shape;8521;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3"/>
          <p:cNvGrpSpPr/>
          <p:nvPr/>
        </p:nvGrpSpPr>
        <p:grpSpPr>
          <a:xfrm>
            <a:off x="2935672" y="2796278"/>
            <a:ext cx="449325" cy="450470"/>
            <a:chOff x="-19822675" y="4066875"/>
            <a:chExt cx="304050" cy="304825"/>
          </a:xfrm>
        </p:grpSpPr>
        <p:sp>
          <p:nvSpPr>
            <p:cNvPr id="8527" name="Google Shape;8527;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3" name="Google Shape;8533;p83"/>
          <p:cNvGrpSpPr/>
          <p:nvPr/>
        </p:nvGrpSpPr>
        <p:grpSpPr>
          <a:xfrm>
            <a:off x="5744740" y="1689571"/>
            <a:ext cx="399302" cy="449325"/>
            <a:chOff x="-17878825" y="3334400"/>
            <a:chExt cx="270200" cy="304050"/>
          </a:xfrm>
        </p:grpSpPr>
        <p:sp>
          <p:nvSpPr>
            <p:cNvPr id="8534" name="Google Shape;8534;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3"/>
          <p:cNvGrpSpPr/>
          <p:nvPr/>
        </p:nvGrpSpPr>
        <p:grpSpPr>
          <a:xfrm>
            <a:off x="5718565" y="2242416"/>
            <a:ext cx="451653" cy="451653"/>
            <a:chOff x="-17896150" y="3709300"/>
            <a:chExt cx="305625" cy="305625"/>
          </a:xfrm>
        </p:grpSpPr>
        <p:sp>
          <p:nvSpPr>
            <p:cNvPr id="8542" name="Google Shape;8542;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3"/>
          <p:cNvGrpSpPr/>
          <p:nvPr/>
        </p:nvGrpSpPr>
        <p:grpSpPr>
          <a:xfrm>
            <a:off x="5746495" y="2795686"/>
            <a:ext cx="395792" cy="451653"/>
            <a:chOff x="-17878025" y="4082625"/>
            <a:chExt cx="267825" cy="305625"/>
          </a:xfrm>
        </p:grpSpPr>
        <p:sp>
          <p:nvSpPr>
            <p:cNvPr id="8547" name="Google Shape;8547;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3"/>
          <p:cNvGrpSpPr/>
          <p:nvPr/>
        </p:nvGrpSpPr>
        <p:grpSpPr>
          <a:xfrm>
            <a:off x="2890388" y="3355015"/>
            <a:ext cx="450507" cy="423722"/>
            <a:chOff x="-16044450" y="3317850"/>
            <a:chExt cx="304850" cy="286725"/>
          </a:xfrm>
        </p:grpSpPr>
        <p:sp>
          <p:nvSpPr>
            <p:cNvPr id="8555" name="Google Shape;8555;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9" name="Google Shape;8559;p8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0" name="Google Shape;8560;p83"/>
          <p:cNvGrpSpPr/>
          <p:nvPr/>
        </p:nvGrpSpPr>
        <p:grpSpPr>
          <a:xfrm>
            <a:off x="8012905" y="2243724"/>
            <a:ext cx="373662" cy="449030"/>
            <a:chOff x="-16018450" y="4058400"/>
            <a:chExt cx="252850" cy="303850"/>
          </a:xfrm>
        </p:grpSpPr>
        <p:sp>
          <p:nvSpPr>
            <p:cNvPr id="8561" name="Google Shape;8561;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5" name="Google Shape;8565;p8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70" name="Shape 8570"/>
        <p:cNvGrpSpPr/>
        <p:nvPr/>
      </p:nvGrpSpPr>
      <p:grpSpPr>
        <a:xfrm>
          <a:off x="0" y="0"/>
          <a:ext cx="0" cy="0"/>
          <a:chOff x="0" y="0"/>
          <a:chExt cx="0" cy="0"/>
        </a:xfrm>
      </p:grpSpPr>
      <p:grpSp>
        <p:nvGrpSpPr>
          <p:cNvPr id="8571" name="Google Shape;8571;p84"/>
          <p:cNvGrpSpPr/>
          <p:nvPr/>
        </p:nvGrpSpPr>
        <p:grpSpPr>
          <a:xfrm>
            <a:off x="829817" y="1689241"/>
            <a:ext cx="442337" cy="419623"/>
            <a:chOff x="-6696925" y="3272575"/>
            <a:chExt cx="307200" cy="291425"/>
          </a:xfrm>
        </p:grpSpPr>
        <p:sp>
          <p:nvSpPr>
            <p:cNvPr id="8572" name="Google Shape;8572;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84"/>
          <p:cNvGrpSpPr/>
          <p:nvPr/>
        </p:nvGrpSpPr>
        <p:grpSpPr>
          <a:xfrm>
            <a:off x="829799" y="2204636"/>
            <a:ext cx="442373" cy="420775"/>
            <a:chOff x="-6690625" y="3631325"/>
            <a:chExt cx="307225" cy="292225"/>
          </a:xfrm>
        </p:grpSpPr>
        <p:sp>
          <p:nvSpPr>
            <p:cNvPr id="8575" name="Google Shape;8575;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4"/>
          <p:cNvGrpSpPr/>
          <p:nvPr/>
        </p:nvGrpSpPr>
        <p:grpSpPr>
          <a:xfrm>
            <a:off x="851921" y="2756972"/>
            <a:ext cx="421927" cy="419371"/>
            <a:chOff x="-6689825" y="3992050"/>
            <a:chExt cx="293025" cy="291250"/>
          </a:xfrm>
        </p:grpSpPr>
        <p:sp>
          <p:nvSpPr>
            <p:cNvPr id="8581" name="Google Shape;8581;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3" name="Google Shape;8593;p8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4" name="Google Shape;8594;p84"/>
          <p:cNvGrpSpPr/>
          <p:nvPr/>
        </p:nvGrpSpPr>
        <p:grpSpPr>
          <a:xfrm>
            <a:off x="3535232" y="2205192"/>
            <a:ext cx="423043" cy="419659"/>
            <a:chOff x="-4837325" y="3612425"/>
            <a:chExt cx="293800" cy="291450"/>
          </a:xfrm>
        </p:grpSpPr>
        <p:sp>
          <p:nvSpPr>
            <p:cNvPr id="8595" name="Google Shape;8595;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4"/>
          <p:cNvGrpSpPr/>
          <p:nvPr/>
        </p:nvGrpSpPr>
        <p:grpSpPr>
          <a:xfrm>
            <a:off x="3548265" y="2756826"/>
            <a:ext cx="420775" cy="419659"/>
            <a:chOff x="-4837325" y="3971575"/>
            <a:chExt cx="292225" cy="291450"/>
          </a:xfrm>
        </p:grpSpPr>
        <p:sp>
          <p:nvSpPr>
            <p:cNvPr id="8599" name="Google Shape;8599;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4"/>
          <p:cNvGrpSpPr/>
          <p:nvPr/>
        </p:nvGrpSpPr>
        <p:grpSpPr>
          <a:xfrm>
            <a:off x="6240279" y="1714185"/>
            <a:ext cx="430998" cy="369730"/>
            <a:chOff x="-3037625" y="3254850"/>
            <a:chExt cx="299325" cy="256775"/>
          </a:xfrm>
        </p:grpSpPr>
        <p:sp>
          <p:nvSpPr>
            <p:cNvPr id="8606" name="Google Shape;8606;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84"/>
          <p:cNvGrpSpPr/>
          <p:nvPr/>
        </p:nvGrpSpPr>
        <p:grpSpPr>
          <a:xfrm>
            <a:off x="6244239" y="2204615"/>
            <a:ext cx="423079" cy="420811"/>
            <a:chOff x="-3031325" y="3597450"/>
            <a:chExt cx="293825" cy="292250"/>
          </a:xfrm>
        </p:grpSpPr>
        <p:sp>
          <p:nvSpPr>
            <p:cNvPr id="8611" name="Google Shape;8611;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4"/>
          <p:cNvGrpSpPr/>
          <p:nvPr/>
        </p:nvGrpSpPr>
        <p:grpSpPr>
          <a:xfrm>
            <a:off x="6256714" y="2781214"/>
            <a:ext cx="421927" cy="370882"/>
            <a:chOff x="-3030525" y="3973150"/>
            <a:chExt cx="293025" cy="257575"/>
          </a:xfrm>
        </p:grpSpPr>
        <p:sp>
          <p:nvSpPr>
            <p:cNvPr id="8616" name="Google Shape;8616;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4"/>
          <p:cNvGrpSpPr/>
          <p:nvPr/>
        </p:nvGrpSpPr>
        <p:grpSpPr>
          <a:xfrm>
            <a:off x="1358307" y="3369426"/>
            <a:ext cx="421927" cy="297195"/>
            <a:chOff x="-1199300" y="3279250"/>
            <a:chExt cx="293025" cy="206400"/>
          </a:xfrm>
        </p:grpSpPr>
        <p:sp>
          <p:nvSpPr>
            <p:cNvPr id="8619" name="Google Shape;8619;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84"/>
          <p:cNvGrpSpPr/>
          <p:nvPr/>
        </p:nvGrpSpPr>
        <p:grpSpPr>
          <a:xfrm>
            <a:off x="1365393" y="1688773"/>
            <a:ext cx="444605" cy="420559"/>
            <a:chOff x="-6338550" y="3272950"/>
            <a:chExt cx="308775" cy="292075"/>
          </a:xfrm>
        </p:grpSpPr>
        <p:sp>
          <p:nvSpPr>
            <p:cNvPr id="8624" name="Google Shape;8624;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4"/>
          <p:cNvGrpSpPr/>
          <p:nvPr/>
        </p:nvGrpSpPr>
        <p:grpSpPr>
          <a:xfrm>
            <a:off x="1376732" y="2205194"/>
            <a:ext cx="421927" cy="419659"/>
            <a:chOff x="-6329100" y="3632100"/>
            <a:chExt cx="293025" cy="291450"/>
          </a:xfrm>
        </p:grpSpPr>
        <p:sp>
          <p:nvSpPr>
            <p:cNvPr id="8628" name="Google Shape;8628;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4"/>
          <p:cNvGrpSpPr/>
          <p:nvPr/>
        </p:nvGrpSpPr>
        <p:grpSpPr>
          <a:xfrm>
            <a:off x="1389783" y="2756828"/>
            <a:ext cx="419623" cy="419659"/>
            <a:chOff x="-6329875" y="3992050"/>
            <a:chExt cx="291425" cy="291450"/>
          </a:xfrm>
        </p:grpSpPr>
        <p:sp>
          <p:nvSpPr>
            <p:cNvPr id="8632" name="Google Shape;8632;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4"/>
          <p:cNvGrpSpPr/>
          <p:nvPr/>
        </p:nvGrpSpPr>
        <p:grpSpPr>
          <a:xfrm>
            <a:off x="4075920" y="1687530"/>
            <a:ext cx="423079" cy="423043"/>
            <a:chOff x="-4478975" y="3251700"/>
            <a:chExt cx="293825" cy="293800"/>
          </a:xfrm>
        </p:grpSpPr>
        <p:sp>
          <p:nvSpPr>
            <p:cNvPr id="8637" name="Google Shape;8637;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4"/>
          <p:cNvGrpSpPr/>
          <p:nvPr/>
        </p:nvGrpSpPr>
        <p:grpSpPr>
          <a:xfrm>
            <a:off x="4075920" y="2205192"/>
            <a:ext cx="423079" cy="419659"/>
            <a:chOff x="-4475825" y="3612425"/>
            <a:chExt cx="293825" cy="291450"/>
          </a:xfrm>
        </p:grpSpPr>
        <p:sp>
          <p:nvSpPr>
            <p:cNvPr id="8641" name="Google Shape;8641;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4"/>
          <p:cNvGrpSpPr/>
          <p:nvPr/>
        </p:nvGrpSpPr>
        <p:grpSpPr>
          <a:xfrm>
            <a:off x="4084992" y="2756844"/>
            <a:ext cx="428730" cy="419623"/>
            <a:chOff x="-4480550" y="3970800"/>
            <a:chExt cx="297750" cy="291425"/>
          </a:xfrm>
        </p:grpSpPr>
        <p:sp>
          <p:nvSpPr>
            <p:cNvPr id="8645" name="Google Shape;8645;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4"/>
          <p:cNvGrpSpPr/>
          <p:nvPr/>
        </p:nvGrpSpPr>
        <p:grpSpPr>
          <a:xfrm>
            <a:off x="6788826" y="1689221"/>
            <a:ext cx="415123" cy="419659"/>
            <a:chOff x="-2668225" y="3239075"/>
            <a:chExt cx="288300" cy="291450"/>
          </a:xfrm>
        </p:grpSpPr>
        <p:sp>
          <p:nvSpPr>
            <p:cNvPr id="8648" name="Google Shape;8648;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4"/>
          <p:cNvGrpSpPr/>
          <p:nvPr/>
        </p:nvGrpSpPr>
        <p:grpSpPr>
          <a:xfrm>
            <a:off x="6785982" y="2205191"/>
            <a:ext cx="420811" cy="419659"/>
            <a:chOff x="-2671375" y="3597450"/>
            <a:chExt cx="292250" cy="291450"/>
          </a:xfrm>
        </p:grpSpPr>
        <p:sp>
          <p:nvSpPr>
            <p:cNvPr id="8654" name="Google Shape;8654;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4"/>
          <p:cNvGrpSpPr/>
          <p:nvPr/>
        </p:nvGrpSpPr>
        <p:grpSpPr>
          <a:xfrm>
            <a:off x="6796765" y="2755691"/>
            <a:ext cx="423043" cy="421927"/>
            <a:chOff x="-2670575" y="3956600"/>
            <a:chExt cx="293800" cy="293025"/>
          </a:xfrm>
        </p:grpSpPr>
        <p:sp>
          <p:nvSpPr>
            <p:cNvPr id="8657" name="Google Shape;8657;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84"/>
          <p:cNvGrpSpPr/>
          <p:nvPr/>
        </p:nvGrpSpPr>
        <p:grpSpPr>
          <a:xfrm>
            <a:off x="3054285" y="3311947"/>
            <a:ext cx="426462" cy="418363"/>
            <a:chOff x="-1183550" y="3586525"/>
            <a:chExt cx="296175" cy="290550"/>
          </a:xfrm>
        </p:grpSpPr>
        <p:sp>
          <p:nvSpPr>
            <p:cNvPr id="8662" name="Google Shape;8662;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4"/>
          <p:cNvGrpSpPr/>
          <p:nvPr/>
        </p:nvGrpSpPr>
        <p:grpSpPr>
          <a:xfrm>
            <a:off x="1917896" y="1689799"/>
            <a:ext cx="420811" cy="418507"/>
            <a:chOff x="-5971525" y="3273750"/>
            <a:chExt cx="292250" cy="290650"/>
          </a:xfrm>
        </p:grpSpPr>
        <p:sp>
          <p:nvSpPr>
            <p:cNvPr id="8672" name="Google Shape;8672;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4"/>
          <p:cNvGrpSpPr/>
          <p:nvPr/>
        </p:nvGrpSpPr>
        <p:grpSpPr>
          <a:xfrm>
            <a:off x="1912226" y="2203826"/>
            <a:ext cx="432150" cy="422395"/>
            <a:chOff x="-5974675" y="3632100"/>
            <a:chExt cx="300125" cy="293350"/>
          </a:xfrm>
        </p:grpSpPr>
        <p:sp>
          <p:nvSpPr>
            <p:cNvPr id="8675" name="Google Shape;8675;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84"/>
          <p:cNvGrpSpPr/>
          <p:nvPr/>
        </p:nvGrpSpPr>
        <p:grpSpPr>
          <a:xfrm>
            <a:off x="1942267" y="2755694"/>
            <a:ext cx="395865" cy="421927"/>
            <a:chOff x="-5971525" y="3990475"/>
            <a:chExt cx="274925" cy="293025"/>
          </a:xfrm>
        </p:grpSpPr>
        <p:sp>
          <p:nvSpPr>
            <p:cNvPr id="8679" name="Google Shape;8679;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4"/>
          <p:cNvGrpSpPr/>
          <p:nvPr/>
        </p:nvGrpSpPr>
        <p:grpSpPr>
          <a:xfrm>
            <a:off x="4615473" y="1689798"/>
            <a:ext cx="420775" cy="418507"/>
            <a:chOff x="-4118225" y="3253275"/>
            <a:chExt cx="292225" cy="290650"/>
          </a:xfrm>
        </p:grpSpPr>
        <p:sp>
          <p:nvSpPr>
            <p:cNvPr id="8684" name="Google Shape;8684;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4"/>
          <p:cNvGrpSpPr/>
          <p:nvPr/>
        </p:nvGrpSpPr>
        <p:grpSpPr>
          <a:xfrm>
            <a:off x="4665924" y="2204922"/>
            <a:ext cx="319874" cy="420199"/>
            <a:chOff x="-4082800" y="3612425"/>
            <a:chExt cx="222150" cy="291825"/>
          </a:xfrm>
        </p:grpSpPr>
        <p:sp>
          <p:nvSpPr>
            <p:cNvPr id="8687" name="Google Shape;8687;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4"/>
          <p:cNvGrpSpPr/>
          <p:nvPr/>
        </p:nvGrpSpPr>
        <p:grpSpPr>
          <a:xfrm>
            <a:off x="4627372" y="2769876"/>
            <a:ext cx="420775" cy="393561"/>
            <a:chOff x="-4118225" y="3990475"/>
            <a:chExt cx="292225" cy="273325"/>
          </a:xfrm>
        </p:grpSpPr>
        <p:sp>
          <p:nvSpPr>
            <p:cNvPr id="8691" name="Google Shape;8691;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4"/>
          <p:cNvGrpSpPr/>
          <p:nvPr/>
        </p:nvGrpSpPr>
        <p:grpSpPr>
          <a:xfrm>
            <a:off x="7338026" y="1688087"/>
            <a:ext cx="394713" cy="421927"/>
            <a:chOff x="-2312225" y="3238300"/>
            <a:chExt cx="274125" cy="293025"/>
          </a:xfrm>
        </p:grpSpPr>
        <p:sp>
          <p:nvSpPr>
            <p:cNvPr id="8696" name="Google Shape;8696;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4"/>
          <p:cNvGrpSpPr/>
          <p:nvPr/>
        </p:nvGrpSpPr>
        <p:grpSpPr>
          <a:xfrm>
            <a:off x="7335742" y="2756825"/>
            <a:ext cx="423079" cy="419659"/>
            <a:chOff x="-2310650" y="3958175"/>
            <a:chExt cx="293825" cy="291450"/>
          </a:xfrm>
        </p:grpSpPr>
        <p:sp>
          <p:nvSpPr>
            <p:cNvPr id="8699" name="Google Shape;8699;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84"/>
          <p:cNvGrpSpPr/>
          <p:nvPr/>
        </p:nvGrpSpPr>
        <p:grpSpPr>
          <a:xfrm>
            <a:off x="4702603" y="3308459"/>
            <a:ext cx="424159" cy="419659"/>
            <a:chOff x="-1182750" y="3962900"/>
            <a:chExt cx="294575" cy="291450"/>
          </a:xfrm>
        </p:grpSpPr>
        <p:sp>
          <p:nvSpPr>
            <p:cNvPr id="8702" name="Google Shape;8702;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4"/>
          <p:cNvGrpSpPr/>
          <p:nvPr/>
        </p:nvGrpSpPr>
        <p:grpSpPr>
          <a:xfrm>
            <a:off x="2455739" y="1689223"/>
            <a:ext cx="424195" cy="419659"/>
            <a:chOff x="-5611575" y="3272950"/>
            <a:chExt cx="294600" cy="291450"/>
          </a:xfrm>
        </p:grpSpPr>
        <p:sp>
          <p:nvSpPr>
            <p:cNvPr id="8710" name="Google Shape;8710;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4"/>
          <p:cNvGrpSpPr/>
          <p:nvPr/>
        </p:nvGrpSpPr>
        <p:grpSpPr>
          <a:xfrm>
            <a:off x="2455739" y="2205770"/>
            <a:ext cx="424195" cy="418507"/>
            <a:chOff x="-5613150" y="3632900"/>
            <a:chExt cx="294600" cy="290650"/>
          </a:xfrm>
        </p:grpSpPr>
        <p:sp>
          <p:nvSpPr>
            <p:cNvPr id="8716" name="Google Shape;8716;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4"/>
          <p:cNvGrpSpPr/>
          <p:nvPr/>
        </p:nvGrpSpPr>
        <p:grpSpPr>
          <a:xfrm>
            <a:off x="7324977" y="2153586"/>
            <a:ext cx="420811" cy="522864"/>
            <a:chOff x="-2310650" y="3525775"/>
            <a:chExt cx="292250" cy="363125"/>
          </a:xfrm>
        </p:grpSpPr>
        <p:sp>
          <p:nvSpPr>
            <p:cNvPr id="8719" name="Google Shape;8719;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4"/>
          <p:cNvGrpSpPr/>
          <p:nvPr/>
        </p:nvGrpSpPr>
        <p:grpSpPr>
          <a:xfrm>
            <a:off x="2467638" y="2756270"/>
            <a:ext cx="424195" cy="420775"/>
            <a:chOff x="-5613150" y="3991275"/>
            <a:chExt cx="294600" cy="292225"/>
          </a:xfrm>
        </p:grpSpPr>
        <p:sp>
          <p:nvSpPr>
            <p:cNvPr id="8724" name="Google Shape;8724;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4"/>
          <p:cNvGrpSpPr/>
          <p:nvPr/>
        </p:nvGrpSpPr>
        <p:grpSpPr>
          <a:xfrm>
            <a:off x="5139126" y="1689438"/>
            <a:ext cx="434634" cy="419227"/>
            <a:chOff x="-3768700" y="3253275"/>
            <a:chExt cx="301850" cy="291150"/>
          </a:xfrm>
        </p:grpSpPr>
        <p:sp>
          <p:nvSpPr>
            <p:cNvPr id="8734" name="Google Shape;8734;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4"/>
          <p:cNvGrpSpPr/>
          <p:nvPr/>
        </p:nvGrpSpPr>
        <p:grpSpPr>
          <a:xfrm>
            <a:off x="5143209" y="2217090"/>
            <a:ext cx="426462" cy="395865"/>
            <a:chOff x="-3808700" y="3628950"/>
            <a:chExt cx="296175" cy="274925"/>
          </a:xfrm>
        </p:grpSpPr>
        <p:sp>
          <p:nvSpPr>
            <p:cNvPr id="8738" name="Google Shape;8738;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84"/>
          <p:cNvGrpSpPr/>
          <p:nvPr/>
        </p:nvGrpSpPr>
        <p:grpSpPr>
          <a:xfrm>
            <a:off x="5208420" y="2756412"/>
            <a:ext cx="419443" cy="420487"/>
            <a:chOff x="-3771675" y="3971775"/>
            <a:chExt cx="291300" cy="292025"/>
          </a:xfrm>
        </p:grpSpPr>
        <p:sp>
          <p:nvSpPr>
            <p:cNvPr id="8742" name="Google Shape;8742;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84"/>
          <p:cNvGrpSpPr/>
          <p:nvPr/>
        </p:nvGrpSpPr>
        <p:grpSpPr>
          <a:xfrm>
            <a:off x="7869864" y="1716461"/>
            <a:ext cx="420271" cy="320774"/>
            <a:chOff x="-1951475" y="3273100"/>
            <a:chExt cx="291875" cy="222775"/>
          </a:xfrm>
        </p:grpSpPr>
        <p:sp>
          <p:nvSpPr>
            <p:cNvPr id="8748" name="Google Shape;8748;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84"/>
          <p:cNvGrpSpPr/>
          <p:nvPr/>
        </p:nvGrpSpPr>
        <p:grpSpPr>
          <a:xfrm>
            <a:off x="7867344" y="2205191"/>
            <a:ext cx="425310" cy="419659"/>
            <a:chOff x="-1951475" y="3597450"/>
            <a:chExt cx="295375" cy="291450"/>
          </a:xfrm>
        </p:grpSpPr>
        <p:sp>
          <p:nvSpPr>
            <p:cNvPr id="8752" name="Google Shape;8752;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84"/>
          <p:cNvGrpSpPr/>
          <p:nvPr/>
        </p:nvGrpSpPr>
        <p:grpSpPr>
          <a:xfrm>
            <a:off x="7869595" y="2756825"/>
            <a:ext cx="444605" cy="419659"/>
            <a:chOff x="-1960150" y="3956600"/>
            <a:chExt cx="308775" cy="291450"/>
          </a:xfrm>
        </p:grpSpPr>
        <p:sp>
          <p:nvSpPr>
            <p:cNvPr id="8757" name="Google Shape;8757;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4"/>
          <p:cNvGrpSpPr/>
          <p:nvPr/>
        </p:nvGrpSpPr>
        <p:grpSpPr>
          <a:xfrm>
            <a:off x="1923633" y="3307636"/>
            <a:ext cx="420775" cy="420775"/>
            <a:chOff x="-804700" y="3226500"/>
            <a:chExt cx="292225" cy="292225"/>
          </a:xfrm>
        </p:grpSpPr>
        <p:sp>
          <p:nvSpPr>
            <p:cNvPr id="8760" name="Google Shape;8760;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4"/>
          <p:cNvGrpSpPr/>
          <p:nvPr/>
        </p:nvGrpSpPr>
        <p:grpSpPr>
          <a:xfrm>
            <a:off x="3003724" y="1688647"/>
            <a:ext cx="420775" cy="420811"/>
            <a:chOff x="-5251625" y="3272950"/>
            <a:chExt cx="292225" cy="292250"/>
          </a:xfrm>
        </p:grpSpPr>
        <p:sp>
          <p:nvSpPr>
            <p:cNvPr id="8768" name="Google Shape;8768;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4"/>
          <p:cNvGrpSpPr/>
          <p:nvPr/>
        </p:nvGrpSpPr>
        <p:grpSpPr>
          <a:xfrm>
            <a:off x="3000322" y="2204348"/>
            <a:ext cx="427578" cy="421351"/>
            <a:chOff x="-5254775" y="3631325"/>
            <a:chExt cx="296950" cy="292625"/>
          </a:xfrm>
        </p:grpSpPr>
        <p:sp>
          <p:nvSpPr>
            <p:cNvPr id="8772" name="Google Shape;8772;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4"/>
          <p:cNvGrpSpPr/>
          <p:nvPr/>
        </p:nvGrpSpPr>
        <p:grpSpPr>
          <a:xfrm>
            <a:off x="3016181" y="2756270"/>
            <a:ext cx="419659" cy="420775"/>
            <a:chOff x="-5251625" y="3991275"/>
            <a:chExt cx="291450" cy="292225"/>
          </a:xfrm>
        </p:grpSpPr>
        <p:sp>
          <p:nvSpPr>
            <p:cNvPr id="8780" name="Google Shape;8780;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4"/>
          <p:cNvGrpSpPr/>
          <p:nvPr/>
        </p:nvGrpSpPr>
        <p:grpSpPr>
          <a:xfrm>
            <a:off x="5756763" y="1689240"/>
            <a:ext cx="319874" cy="419623"/>
            <a:chOff x="-3365275" y="3253275"/>
            <a:chExt cx="222150" cy="291425"/>
          </a:xfrm>
        </p:grpSpPr>
        <p:sp>
          <p:nvSpPr>
            <p:cNvPr id="8786" name="Google Shape;8786;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4"/>
          <p:cNvGrpSpPr/>
          <p:nvPr/>
        </p:nvGrpSpPr>
        <p:grpSpPr>
          <a:xfrm>
            <a:off x="5730701" y="2204058"/>
            <a:ext cx="371998" cy="421927"/>
            <a:chOff x="-3383375" y="3611625"/>
            <a:chExt cx="258350" cy="293025"/>
          </a:xfrm>
        </p:grpSpPr>
        <p:sp>
          <p:nvSpPr>
            <p:cNvPr id="8789" name="Google Shape;8789;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4"/>
          <p:cNvGrpSpPr/>
          <p:nvPr/>
        </p:nvGrpSpPr>
        <p:grpSpPr>
          <a:xfrm>
            <a:off x="5793050" y="2756826"/>
            <a:ext cx="271097" cy="419659"/>
            <a:chOff x="-3347950" y="3971575"/>
            <a:chExt cx="188275" cy="291450"/>
          </a:xfrm>
        </p:grpSpPr>
        <p:sp>
          <p:nvSpPr>
            <p:cNvPr id="8792" name="Google Shape;8792;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4"/>
          <p:cNvGrpSpPr/>
          <p:nvPr/>
        </p:nvGrpSpPr>
        <p:grpSpPr>
          <a:xfrm>
            <a:off x="842909" y="3307061"/>
            <a:ext cx="371998" cy="421927"/>
            <a:chOff x="-1575775" y="3238300"/>
            <a:chExt cx="258350" cy="293025"/>
          </a:xfrm>
        </p:grpSpPr>
        <p:sp>
          <p:nvSpPr>
            <p:cNvPr id="8796" name="Google Shape;8796;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4"/>
          <p:cNvGrpSpPr/>
          <p:nvPr/>
        </p:nvGrpSpPr>
        <p:grpSpPr>
          <a:xfrm>
            <a:off x="2487807" y="3309051"/>
            <a:ext cx="423079" cy="424159"/>
            <a:chOff x="-1591550" y="3597475"/>
            <a:chExt cx="293825" cy="294575"/>
          </a:xfrm>
        </p:grpSpPr>
        <p:sp>
          <p:nvSpPr>
            <p:cNvPr id="8802" name="Google Shape;8802;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4"/>
          <p:cNvGrpSpPr/>
          <p:nvPr/>
        </p:nvGrpSpPr>
        <p:grpSpPr>
          <a:xfrm>
            <a:off x="4137277" y="3318663"/>
            <a:ext cx="421927" cy="399248"/>
            <a:chOff x="-1592325" y="3957400"/>
            <a:chExt cx="293025" cy="277275"/>
          </a:xfrm>
        </p:grpSpPr>
        <p:sp>
          <p:nvSpPr>
            <p:cNvPr id="8806" name="Google Shape;8806;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4"/>
          <p:cNvGrpSpPr/>
          <p:nvPr/>
        </p:nvGrpSpPr>
        <p:grpSpPr>
          <a:xfrm>
            <a:off x="3624147" y="3310744"/>
            <a:ext cx="369730" cy="420775"/>
            <a:chOff x="-778700" y="3612425"/>
            <a:chExt cx="256775" cy="292225"/>
          </a:xfrm>
        </p:grpSpPr>
        <p:sp>
          <p:nvSpPr>
            <p:cNvPr id="8811" name="Google Shape;8811;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4"/>
          <p:cNvGrpSpPr/>
          <p:nvPr/>
        </p:nvGrpSpPr>
        <p:grpSpPr>
          <a:xfrm>
            <a:off x="6095649" y="3828305"/>
            <a:ext cx="340731" cy="387641"/>
            <a:chOff x="7728464" y="1561258"/>
            <a:chExt cx="349719" cy="397866"/>
          </a:xfrm>
        </p:grpSpPr>
        <p:sp>
          <p:nvSpPr>
            <p:cNvPr id="8818" name="Google Shape;8818;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84"/>
          <p:cNvGrpSpPr/>
          <p:nvPr/>
        </p:nvGrpSpPr>
        <p:grpSpPr>
          <a:xfrm>
            <a:off x="4018617" y="3828305"/>
            <a:ext cx="387681" cy="387641"/>
            <a:chOff x="5611350" y="1561258"/>
            <a:chExt cx="397907" cy="397866"/>
          </a:xfrm>
        </p:grpSpPr>
        <p:sp>
          <p:nvSpPr>
            <p:cNvPr id="8821" name="Google Shape;8821;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4"/>
          <p:cNvGrpSpPr/>
          <p:nvPr/>
        </p:nvGrpSpPr>
        <p:grpSpPr>
          <a:xfrm>
            <a:off x="4537903" y="3925571"/>
            <a:ext cx="387610" cy="193109"/>
            <a:chOff x="6140660" y="1661097"/>
            <a:chExt cx="397835" cy="198202"/>
          </a:xfrm>
        </p:grpSpPr>
        <p:sp>
          <p:nvSpPr>
            <p:cNvPr id="8826" name="Google Shape;8826;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4"/>
          <p:cNvGrpSpPr/>
          <p:nvPr/>
        </p:nvGrpSpPr>
        <p:grpSpPr>
          <a:xfrm>
            <a:off x="5057118" y="3828305"/>
            <a:ext cx="387681" cy="387641"/>
            <a:chOff x="6669907" y="1561258"/>
            <a:chExt cx="397907" cy="397866"/>
          </a:xfrm>
        </p:grpSpPr>
        <p:sp>
          <p:nvSpPr>
            <p:cNvPr id="8831" name="Google Shape;8831;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84"/>
          <p:cNvGrpSpPr/>
          <p:nvPr/>
        </p:nvGrpSpPr>
        <p:grpSpPr>
          <a:xfrm>
            <a:off x="1942348" y="3885842"/>
            <a:ext cx="387681" cy="272572"/>
            <a:chOff x="3386036" y="1746339"/>
            <a:chExt cx="397907" cy="279762"/>
          </a:xfrm>
        </p:grpSpPr>
        <p:sp>
          <p:nvSpPr>
            <p:cNvPr id="8837" name="Google Shape;8837;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84"/>
          <p:cNvGrpSpPr/>
          <p:nvPr/>
        </p:nvGrpSpPr>
        <p:grpSpPr>
          <a:xfrm>
            <a:off x="2980045" y="3828288"/>
            <a:ext cx="387681" cy="387681"/>
            <a:chOff x="4417380" y="1687279"/>
            <a:chExt cx="397907" cy="397907"/>
          </a:xfrm>
        </p:grpSpPr>
        <p:sp>
          <p:nvSpPr>
            <p:cNvPr id="8840" name="Google Shape;8840;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4"/>
          <p:cNvGrpSpPr/>
          <p:nvPr/>
        </p:nvGrpSpPr>
        <p:grpSpPr>
          <a:xfrm>
            <a:off x="7926526" y="3308537"/>
            <a:ext cx="387661" cy="387661"/>
            <a:chOff x="2869999" y="1687279"/>
            <a:chExt cx="397887" cy="397887"/>
          </a:xfrm>
        </p:grpSpPr>
        <p:sp>
          <p:nvSpPr>
            <p:cNvPr id="8843" name="Google Shape;8843;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84"/>
          <p:cNvGrpSpPr/>
          <p:nvPr/>
        </p:nvGrpSpPr>
        <p:grpSpPr>
          <a:xfrm>
            <a:off x="2461634" y="3828664"/>
            <a:ext cx="386807" cy="386929"/>
            <a:chOff x="3902887" y="1687655"/>
            <a:chExt cx="397010" cy="397135"/>
          </a:xfrm>
        </p:grpSpPr>
        <p:sp>
          <p:nvSpPr>
            <p:cNvPr id="8846" name="Google Shape;8846;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84"/>
          <p:cNvGrpSpPr/>
          <p:nvPr/>
        </p:nvGrpSpPr>
        <p:grpSpPr>
          <a:xfrm>
            <a:off x="3499331" y="3828344"/>
            <a:ext cx="387681" cy="387681"/>
            <a:chOff x="4933458" y="1687279"/>
            <a:chExt cx="397907" cy="397907"/>
          </a:xfrm>
        </p:grpSpPr>
        <p:sp>
          <p:nvSpPr>
            <p:cNvPr id="8849" name="Google Shape;8849;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84"/>
          <p:cNvGrpSpPr/>
          <p:nvPr/>
        </p:nvGrpSpPr>
        <p:grpSpPr>
          <a:xfrm>
            <a:off x="5273586" y="3308775"/>
            <a:ext cx="387681" cy="387661"/>
            <a:chOff x="266768" y="1721375"/>
            <a:chExt cx="397907" cy="397887"/>
          </a:xfrm>
        </p:grpSpPr>
        <p:sp>
          <p:nvSpPr>
            <p:cNvPr id="8852" name="Google Shape;8852;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84"/>
          <p:cNvGrpSpPr/>
          <p:nvPr/>
        </p:nvGrpSpPr>
        <p:grpSpPr>
          <a:xfrm>
            <a:off x="7395588" y="3308924"/>
            <a:ext cx="387539" cy="386888"/>
            <a:chOff x="2408992" y="1722875"/>
            <a:chExt cx="397761" cy="397093"/>
          </a:xfrm>
        </p:grpSpPr>
        <p:sp>
          <p:nvSpPr>
            <p:cNvPr id="8855" name="Google Shape;8855;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4"/>
          <p:cNvGrpSpPr/>
          <p:nvPr/>
        </p:nvGrpSpPr>
        <p:grpSpPr>
          <a:xfrm>
            <a:off x="5576404" y="3828305"/>
            <a:ext cx="387641" cy="387641"/>
            <a:chOff x="7199196" y="1561258"/>
            <a:chExt cx="397866" cy="397866"/>
          </a:xfrm>
        </p:grpSpPr>
        <p:sp>
          <p:nvSpPr>
            <p:cNvPr id="8858" name="Google Shape;8858;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84"/>
          <p:cNvGrpSpPr/>
          <p:nvPr/>
        </p:nvGrpSpPr>
        <p:grpSpPr>
          <a:xfrm>
            <a:off x="6332282" y="3308537"/>
            <a:ext cx="387661" cy="387661"/>
            <a:chOff x="1379798" y="1723250"/>
            <a:chExt cx="397887" cy="397887"/>
          </a:xfrm>
        </p:grpSpPr>
        <p:sp>
          <p:nvSpPr>
            <p:cNvPr id="8862" name="Google Shape;8862;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84"/>
          <p:cNvGrpSpPr/>
          <p:nvPr/>
        </p:nvGrpSpPr>
        <p:grpSpPr>
          <a:xfrm>
            <a:off x="5801242" y="3308537"/>
            <a:ext cx="387641" cy="387661"/>
            <a:chOff x="864491" y="1723250"/>
            <a:chExt cx="397866" cy="397887"/>
          </a:xfrm>
        </p:grpSpPr>
        <p:sp>
          <p:nvSpPr>
            <p:cNvPr id="8867" name="Google Shape;8867;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0" name="Google Shape;8870;p8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1" name="Google Shape;8871;p84"/>
          <p:cNvGrpSpPr/>
          <p:nvPr/>
        </p:nvGrpSpPr>
        <p:grpSpPr>
          <a:xfrm>
            <a:off x="6568070" y="3827060"/>
            <a:ext cx="388966" cy="388966"/>
            <a:chOff x="1190625" y="238125"/>
            <a:chExt cx="5235075" cy="5235075"/>
          </a:xfrm>
        </p:grpSpPr>
        <p:sp>
          <p:nvSpPr>
            <p:cNvPr id="8872" name="Google Shape;8872;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4" name="Google Shape;8874;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78" name="Shape 8878"/>
        <p:cNvGrpSpPr/>
        <p:nvPr/>
      </p:nvGrpSpPr>
      <p:grpSpPr>
        <a:xfrm>
          <a:off x="0" y="0"/>
          <a:ext cx="0" cy="0"/>
          <a:chOff x="0" y="0"/>
          <a:chExt cx="0" cy="0"/>
        </a:xfrm>
      </p:grpSpPr>
      <p:pic>
        <p:nvPicPr>
          <p:cNvPr id="8879" name="Google Shape;8879;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8"/>
          <p:cNvSpPr txBox="1"/>
          <p:nvPr>
            <p:ph type="title"/>
          </p:nvPr>
        </p:nvSpPr>
        <p:spPr>
          <a:xfrm>
            <a:off x="1226400" y="3100300"/>
            <a:ext cx="66912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15" name="Google Shape;815;p38"/>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Concepts</a:t>
            </a:r>
            <a:endParaRPr/>
          </a:p>
        </p:txBody>
      </p:sp>
      <p:sp>
        <p:nvSpPr>
          <p:cNvPr id="821" name="Google Shape;821;p39"/>
          <p:cNvSpPr txBox="1"/>
          <p:nvPr>
            <p:ph idx="1" type="subTitle"/>
          </p:nvPr>
        </p:nvSpPr>
        <p:spPr>
          <a:xfrm>
            <a:off x="5040058" y="2788300"/>
            <a:ext cx="2560500" cy="12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822" name="Google Shape;822;p39"/>
          <p:cNvSpPr txBox="1"/>
          <p:nvPr>
            <p:ph idx="2" type="subTitle"/>
          </p:nvPr>
        </p:nvSpPr>
        <p:spPr>
          <a:xfrm>
            <a:off x="1543450" y="2788300"/>
            <a:ext cx="2560500" cy="12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823" name="Google Shape;823;p39"/>
          <p:cNvSpPr txBox="1"/>
          <p:nvPr>
            <p:ph idx="3" type="subTitle"/>
          </p:nvPr>
        </p:nvSpPr>
        <p:spPr>
          <a:xfrm>
            <a:off x="5040058" y="2393501"/>
            <a:ext cx="25605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2</a:t>
            </a:r>
            <a:endParaRPr/>
          </a:p>
        </p:txBody>
      </p:sp>
      <p:sp>
        <p:nvSpPr>
          <p:cNvPr id="824" name="Google Shape;824;p39"/>
          <p:cNvSpPr txBox="1"/>
          <p:nvPr>
            <p:ph idx="4" type="subTitle"/>
          </p:nvPr>
        </p:nvSpPr>
        <p:spPr>
          <a:xfrm>
            <a:off x="1543450" y="2393501"/>
            <a:ext cx="25605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1</a:t>
            </a:r>
            <a:endParaRPr/>
          </a:p>
        </p:txBody>
      </p:sp>
      <p:grpSp>
        <p:nvGrpSpPr>
          <p:cNvPr id="825" name="Google Shape;825;p39"/>
          <p:cNvGrpSpPr/>
          <p:nvPr/>
        </p:nvGrpSpPr>
        <p:grpSpPr>
          <a:xfrm>
            <a:off x="2628588" y="1654302"/>
            <a:ext cx="390208" cy="448878"/>
            <a:chOff x="2598313" y="1360915"/>
            <a:chExt cx="390208" cy="448878"/>
          </a:xfrm>
        </p:grpSpPr>
        <p:sp>
          <p:nvSpPr>
            <p:cNvPr id="826" name="Google Shape;826;p39"/>
            <p:cNvSpPr/>
            <p:nvPr/>
          </p:nvSpPr>
          <p:spPr>
            <a:xfrm>
              <a:off x="2598313" y="1704777"/>
              <a:ext cx="388906" cy="105016"/>
            </a:xfrm>
            <a:custGeom>
              <a:rect b="b" l="l" r="r" t="t"/>
              <a:pathLst>
                <a:path extrusionOk="0" h="3630" w="13443">
                  <a:moveTo>
                    <a:pt x="0" y="0"/>
                  </a:moveTo>
                  <a:cubicBezTo>
                    <a:pt x="0" y="672"/>
                    <a:pt x="583" y="1165"/>
                    <a:pt x="1300" y="1165"/>
                  </a:cubicBezTo>
                  <a:lnTo>
                    <a:pt x="5153" y="1165"/>
                  </a:lnTo>
                  <a:lnTo>
                    <a:pt x="4884" y="2733"/>
                  </a:lnTo>
                  <a:lnTo>
                    <a:pt x="3316" y="2733"/>
                  </a:lnTo>
                  <a:cubicBezTo>
                    <a:pt x="3092" y="2733"/>
                    <a:pt x="2868" y="2957"/>
                    <a:pt x="2868" y="3182"/>
                  </a:cubicBezTo>
                  <a:cubicBezTo>
                    <a:pt x="2868" y="3406"/>
                    <a:pt x="3092" y="3630"/>
                    <a:pt x="3316" y="3630"/>
                  </a:cubicBezTo>
                  <a:lnTo>
                    <a:pt x="10082" y="3630"/>
                  </a:lnTo>
                  <a:cubicBezTo>
                    <a:pt x="10306" y="3630"/>
                    <a:pt x="10530" y="3406"/>
                    <a:pt x="10530" y="3182"/>
                  </a:cubicBezTo>
                  <a:cubicBezTo>
                    <a:pt x="10530" y="2957"/>
                    <a:pt x="10306" y="2733"/>
                    <a:pt x="10082" y="2733"/>
                  </a:cubicBezTo>
                  <a:lnTo>
                    <a:pt x="8514" y="2733"/>
                  </a:lnTo>
                  <a:lnTo>
                    <a:pt x="8245" y="1165"/>
                  </a:lnTo>
                  <a:lnTo>
                    <a:pt x="12099" y="1165"/>
                  </a:lnTo>
                  <a:cubicBezTo>
                    <a:pt x="12771" y="1165"/>
                    <a:pt x="13353" y="672"/>
                    <a:pt x="13443"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2598313" y="1432545"/>
              <a:ext cx="390208" cy="245037"/>
            </a:xfrm>
            <a:custGeom>
              <a:rect b="b" l="l" r="r" t="t"/>
              <a:pathLst>
                <a:path extrusionOk="0" h="8470" w="13488">
                  <a:moveTo>
                    <a:pt x="2285" y="6273"/>
                  </a:moveTo>
                  <a:cubicBezTo>
                    <a:pt x="2509" y="6273"/>
                    <a:pt x="2733" y="6497"/>
                    <a:pt x="2733" y="6721"/>
                  </a:cubicBezTo>
                  <a:cubicBezTo>
                    <a:pt x="2733" y="6946"/>
                    <a:pt x="2599" y="7170"/>
                    <a:pt x="2285" y="7170"/>
                  </a:cubicBezTo>
                  <a:lnTo>
                    <a:pt x="1344" y="7170"/>
                  </a:lnTo>
                  <a:cubicBezTo>
                    <a:pt x="1120" y="7170"/>
                    <a:pt x="896" y="6946"/>
                    <a:pt x="896" y="6721"/>
                  </a:cubicBezTo>
                  <a:cubicBezTo>
                    <a:pt x="896" y="6497"/>
                    <a:pt x="1120" y="6273"/>
                    <a:pt x="1344" y="6273"/>
                  </a:cubicBezTo>
                  <a:close/>
                  <a:moveTo>
                    <a:pt x="12009" y="6273"/>
                  </a:moveTo>
                  <a:cubicBezTo>
                    <a:pt x="12233" y="6273"/>
                    <a:pt x="12457" y="6497"/>
                    <a:pt x="12457" y="6721"/>
                  </a:cubicBezTo>
                  <a:cubicBezTo>
                    <a:pt x="12457" y="6946"/>
                    <a:pt x="12278" y="7170"/>
                    <a:pt x="12009" y="7170"/>
                  </a:cubicBezTo>
                  <a:lnTo>
                    <a:pt x="11023" y="7170"/>
                  </a:lnTo>
                  <a:cubicBezTo>
                    <a:pt x="10799" y="7170"/>
                    <a:pt x="10575" y="6946"/>
                    <a:pt x="10575" y="6721"/>
                  </a:cubicBezTo>
                  <a:cubicBezTo>
                    <a:pt x="10575" y="6497"/>
                    <a:pt x="10799" y="6273"/>
                    <a:pt x="11023" y="6273"/>
                  </a:cubicBezTo>
                  <a:close/>
                  <a:moveTo>
                    <a:pt x="1344" y="0"/>
                  </a:moveTo>
                  <a:cubicBezTo>
                    <a:pt x="627" y="0"/>
                    <a:pt x="0" y="627"/>
                    <a:pt x="0" y="1344"/>
                  </a:cubicBezTo>
                  <a:lnTo>
                    <a:pt x="0" y="8469"/>
                  </a:lnTo>
                  <a:lnTo>
                    <a:pt x="13488" y="8469"/>
                  </a:lnTo>
                  <a:lnTo>
                    <a:pt x="13488" y="1344"/>
                  </a:lnTo>
                  <a:cubicBezTo>
                    <a:pt x="13398" y="627"/>
                    <a:pt x="12771" y="0"/>
                    <a:pt x="12054" y="0"/>
                  </a:cubicBezTo>
                  <a:lnTo>
                    <a:pt x="11426" y="0"/>
                  </a:lnTo>
                  <a:lnTo>
                    <a:pt x="11426" y="1748"/>
                  </a:lnTo>
                  <a:cubicBezTo>
                    <a:pt x="11426" y="4436"/>
                    <a:pt x="9679" y="6766"/>
                    <a:pt x="7080" y="7573"/>
                  </a:cubicBezTo>
                  <a:cubicBezTo>
                    <a:pt x="6968" y="7595"/>
                    <a:pt x="6834" y="7606"/>
                    <a:pt x="6699" y="7606"/>
                  </a:cubicBezTo>
                  <a:cubicBezTo>
                    <a:pt x="6565" y="7606"/>
                    <a:pt x="6430" y="7595"/>
                    <a:pt x="6318" y="7573"/>
                  </a:cubicBezTo>
                  <a:cubicBezTo>
                    <a:pt x="3764" y="6811"/>
                    <a:pt x="1972" y="4481"/>
                    <a:pt x="1972" y="1748"/>
                  </a:cubicBezTo>
                  <a:lnTo>
                    <a:pt x="197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2679982" y="1360915"/>
              <a:ext cx="221691" cy="264796"/>
            </a:xfrm>
            <a:custGeom>
              <a:rect b="b" l="l" r="r" t="t"/>
              <a:pathLst>
                <a:path extrusionOk="0" h="9153" w="7663">
                  <a:moveTo>
                    <a:pt x="5713" y="3014"/>
                  </a:moveTo>
                  <a:cubicBezTo>
                    <a:pt x="5825" y="3014"/>
                    <a:pt x="5937" y="3059"/>
                    <a:pt x="6005" y="3148"/>
                  </a:cubicBezTo>
                  <a:cubicBezTo>
                    <a:pt x="6184" y="3327"/>
                    <a:pt x="6184" y="3596"/>
                    <a:pt x="6005" y="3776"/>
                  </a:cubicBezTo>
                  <a:lnTo>
                    <a:pt x="4167" y="5613"/>
                  </a:lnTo>
                  <a:cubicBezTo>
                    <a:pt x="4078" y="5702"/>
                    <a:pt x="3966" y="5747"/>
                    <a:pt x="3859" y="5747"/>
                  </a:cubicBezTo>
                  <a:cubicBezTo>
                    <a:pt x="3753" y="5747"/>
                    <a:pt x="3652" y="5702"/>
                    <a:pt x="3585" y="5613"/>
                  </a:cubicBezTo>
                  <a:lnTo>
                    <a:pt x="2599" y="4672"/>
                  </a:lnTo>
                  <a:cubicBezTo>
                    <a:pt x="2375" y="4492"/>
                    <a:pt x="2375" y="4224"/>
                    <a:pt x="2554" y="4044"/>
                  </a:cubicBezTo>
                  <a:cubicBezTo>
                    <a:pt x="2644" y="3955"/>
                    <a:pt x="2756" y="3910"/>
                    <a:pt x="2868" y="3910"/>
                  </a:cubicBezTo>
                  <a:cubicBezTo>
                    <a:pt x="2980" y="3910"/>
                    <a:pt x="3092" y="3955"/>
                    <a:pt x="3182" y="4044"/>
                  </a:cubicBezTo>
                  <a:lnTo>
                    <a:pt x="3854" y="4717"/>
                  </a:lnTo>
                  <a:lnTo>
                    <a:pt x="5422" y="3148"/>
                  </a:lnTo>
                  <a:cubicBezTo>
                    <a:pt x="5489" y="3059"/>
                    <a:pt x="5601" y="3014"/>
                    <a:pt x="5713" y="3014"/>
                  </a:cubicBezTo>
                  <a:close/>
                  <a:moveTo>
                    <a:pt x="3837" y="0"/>
                  </a:moveTo>
                  <a:cubicBezTo>
                    <a:pt x="3742" y="0"/>
                    <a:pt x="3652" y="34"/>
                    <a:pt x="3585" y="101"/>
                  </a:cubicBezTo>
                  <a:cubicBezTo>
                    <a:pt x="2733" y="773"/>
                    <a:pt x="1658" y="1221"/>
                    <a:pt x="493" y="1221"/>
                  </a:cubicBezTo>
                  <a:cubicBezTo>
                    <a:pt x="269" y="1221"/>
                    <a:pt x="45" y="1445"/>
                    <a:pt x="45" y="1669"/>
                  </a:cubicBezTo>
                  <a:lnTo>
                    <a:pt x="45" y="4224"/>
                  </a:lnTo>
                  <a:cubicBezTo>
                    <a:pt x="0" y="6464"/>
                    <a:pt x="1479" y="8525"/>
                    <a:pt x="3719" y="9153"/>
                  </a:cubicBezTo>
                  <a:lnTo>
                    <a:pt x="3943" y="9153"/>
                  </a:lnTo>
                  <a:cubicBezTo>
                    <a:pt x="6139" y="8525"/>
                    <a:pt x="7662" y="6509"/>
                    <a:pt x="7662" y="4224"/>
                  </a:cubicBezTo>
                  <a:lnTo>
                    <a:pt x="7662" y="1669"/>
                  </a:lnTo>
                  <a:cubicBezTo>
                    <a:pt x="7662" y="1445"/>
                    <a:pt x="7438" y="1221"/>
                    <a:pt x="7214" y="1221"/>
                  </a:cubicBezTo>
                  <a:cubicBezTo>
                    <a:pt x="5960" y="1221"/>
                    <a:pt x="4929" y="863"/>
                    <a:pt x="4123" y="101"/>
                  </a:cubicBezTo>
                  <a:cubicBezTo>
                    <a:pt x="4033" y="34"/>
                    <a:pt x="3932" y="0"/>
                    <a:pt x="383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9"/>
          <p:cNvGrpSpPr/>
          <p:nvPr/>
        </p:nvGrpSpPr>
        <p:grpSpPr>
          <a:xfrm>
            <a:off x="6097956" y="1655765"/>
            <a:ext cx="444683" cy="445956"/>
            <a:chOff x="6093231" y="1369015"/>
            <a:chExt cx="444683" cy="445956"/>
          </a:xfrm>
        </p:grpSpPr>
        <p:sp>
          <p:nvSpPr>
            <p:cNvPr id="830" name="Google Shape;830;p39"/>
            <p:cNvSpPr/>
            <p:nvPr/>
          </p:nvSpPr>
          <p:spPr>
            <a:xfrm>
              <a:off x="6093231" y="1369015"/>
              <a:ext cx="444683" cy="445956"/>
            </a:xfrm>
            <a:custGeom>
              <a:rect b="b" l="l" r="r" t="t"/>
              <a:pathLst>
                <a:path extrusionOk="0" h="15415" w="15371">
                  <a:moveTo>
                    <a:pt x="11741" y="3137"/>
                  </a:moveTo>
                  <a:cubicBezTo>
                    <a:pt x="11965" y="3137"/>
                    <a:pt x="12189" y="3361"/>
                    <a:pt x="12189" y="3585"/>
                  </a:cubicBezTo>
                  <a:cubicBezTo>
                    <a:pt x="12189" y="3809"/>
                    <a:pt x="12009" y="4033"/>
                    <a:pt x="11741" y="4033"/>
                  </a:cubicBezTo>
                  <a:cubicBezTo>
                    <a:pt x="11516" y="4033"/>
                    <a:pt x="11292" y="3809"/>
                    <a:pt x="11292" y="3585"/>
                  </a:cubicBezTo>
                  <a:cubicBezTo>
                    <a:pt x="11292" y="3361"/>
                    <a:pt x="11516" y="3137"/>
                    <a:pt x="11741" y="3137"/>
                  </a:cubicBezTo>
                  <a:close/>
                  <a:moveTo>
                    <a:pt x="7618" y="3854"/>
                  </a:moveTo>
                  <a:cubicBezTo>
                    <a:pt x="8828" y="3854"/>
                    <a:pt x="9769" y="4840"/>
                    <a:pt x="9769" y="6005"/>
                  </a:cubicBezTo>
                  <a:lnTo>
                    <a:pt x="9769" y="6453"/>
                  </a:lnTo>
                  <a:cubicBezTo>
                    <a:pt x="10217" y="6677"/>
                    <a:pt x="10486" y="7125"/>
                    <a:pt x="10486" y="7618"/>
                  </a:cubicBezTo>
                  <a:lnTo>
                    <a:pt x="10486" y="10127"/>
                  </a:lnTo>
                  <a:cubicBezTo>
                    <a:pt x="10486" y="10844"/>
                    <a:pt x="9859" y="11472"/>
                    <a:pt x="9142" y="11472"/>
                  </a:cubicBezTo>
                  <a:lnTo>
                    <a:pt x="6139" y="11472"/>
                  </a:lnTo>
                  <a:cubicBezTo>
                    <a:pt x="5378" y="11472"/>
                    <a:pt x="4795" y="10889"/>
                    <a:pt x="4795" y="10127"/>
                  </a:cubicBezTo>
                  <a:lnTo>
                    <a:pt x="4795" y="7618"/>
                  </a:lnTo>
                  <a:cubicBezTo>
                    <a:pt x="4795" y="7125"/>
                    <a:pt x="5064" y="6677"/>
                    <a:pt x="5512" y="6453"/>
                  </a:cubicBezTo>
                  <a:lnTo>
                    <a:pt x="5512" y="6005"/>
                  </a:lnTo>
                  <a:cubicBezTo>
                    <a:pt x="5512" y="4840"/>
                    <a:pt x="6453" y="3854"/>
                    <a:pt x="7618" y="3854"/>
                  </a:cubicBezTo>
                  <a:close/>
                  <a:moveTo>
                    <a:pt x="3496" y="11337"/>
                  </a:moveTo>
                  <a:cubicBezTo>
                    <a:pt x="3720" y="11337"/>
                    <a:pt x="3944" y="11561"/>
                    <a:pt x="3944" y="11785"/>
                  </a:cubicBezTo>
                  <a:cubicBezTo>
                    <a:pt x="3944" y="12009"/>
                    <a:pt x="3720" y="12233"/>
                    <a:pt x="3496" y="12233"/>
                  </a:cubicBezTo>
                  <a:cubicBezTo>
                    <a:pt x="3272" y="12233"/>
                    <a:pt x="3047" y="12054"/>
                    <a:pt x="3047" y="11785"/>
                  </a:cubicBezTo>
                  <a:cubicBezTo>
                    <a:pt x="3047" y="11516"/>
                    <a:pt x="3272" y="11337"/>
                    <a:pt x="3496" y="11337"/>
                  </a:cubicBezTo>
                  <a:close/>
                  <a:moveTo>
                    <a:pt x="3854" y="0"/>
                  </a:moveTo>
                  <a:cubicBezTo>
                    <a:pt x="3630" y="0"/>
                    <a:pt x="3406" y="224"/>
                    <a:pt x="3406" y="448"/>
                  </a:cubicBezTo>
                  <a:lnTo>
                    <a:pt x="3406" y="2017"/>
                  </a:lnTo>
                  <a:cubicBezTo>
                    <a:pt x="2689" y="2196"/>
                    <a:pt x="2151" y="2734"/>
                    <a:pt x="2017" y="3406"/>
                  </a:cubicBezTo>
                  <a:lnTo>
                    <a:pt x="449" y="3406"/>
                  </a:lnTo>
                  <a:cubicBezTo>
                    <a:pt x="224" y="3406"/>
                    <a:pt x="0" y="3630"/>
                    <a:pt x="0" y="3854"/>
                  </a:cubicBezTo>
                  <a:cubicBezTo>
                    <a:pt x="0" y="4078"/>
                    <a:pt x="224" y="4302"/>
                    <a:pt x="449" y="4302"/>
                  </a:cubicBezTo>
                  <a:lnTo>
                    <a:pt x="1972" y="4302"/>
                  </a:lnTo>
                  <a:lnTo>
                    <a:pt x="1972" y="5333"/>
                  </a:lnTo>
                  <a:lnTo>
                    <a:pt x="449" y="5333"/>
                  </a:lnTo>
                  <a:cubicBezTo>
                    <a:pt x="224" y="5333"/>
                    <a:pt x="0" y="5557"/>
                    <a:pt x="0" y="5781"/>
                  </a:cubicBezTo>
                  <a:cubicBezTo>
                    <a:pt x="0" y="6005"/>
                    <a:pt x="224" y="6229"/>
                    <a:pt x="449" y="6229"/>
                  </a:cubicBezTo>
                  <a:lnTo>
                    <a:pt x="1972" y="6229"/>
                  </a:lnTo>
                  <a:lnTo>
                    <a:pt x="1972" y="7215"/>
                  </a:lnTo>
                  <a:lnTo>
                    <a:pt x="449" y="7215"/>
                  </a:lnTo>
                  <a:cubicBezTo>
                    <a:pt x="224" y="7215"/>
                    <a:pt x="0" y="7439"/>
                    <a:pt x="0" y="7663"/>
                  </a:cubicBezTo>
                  <a:cubicBezTo>
                    <a:pt x="0" y="7887"/>
                    <a:pt x="224" y="8111"/>
                    <a:pt x="449" y="8111"/>
                  </a:cubicBezTo>
                  <a:lnTo>
                    <a:pt x="1972" y="8111"/>
                  </a:lnTo>
                  <a:lnTo>
                    <a:pt x="1972" y="9142"/>
                  </a:lnTo>
                  <a:lnTo>
                    <a:pt x="449" y="9142"/>
                  </a:lnTo>
                  <a:cubicBezTo>
                    <a:pt x="224" y="9142"/>
                    <a:pt x="0" y="9366"/>
                    <a:pt x="0" y="9590"/>
                  </a:cubicBezTo>
                  <a:cubicBezTo>
                    <a:pt x="0" y="9814"/>
                    <a:pt x="224" y="10038"/>
                    <a:pt x="449" y="10038"/>
                  </a:cubicBezTo>
                  <a:lnTo>
                    <a:pt x="1972" y="10038"/>
                  </a:lnTo>
                  <a:lnTo>
                    <a:pt x="1972" y="11024"/>
                  </a:lnTo>
                  <a:lnTo>
                    <a:pt x="449" y="11024"/>
                  </a:lnTo>
                  <a:cubicBezTo>
                    <a:pt x="224" y="11024"/>
                    <a:pt x="0" y="11248"/>
                    <a:pt x="0" y="11472"/>
                  </a:cubicBezTo>
                  <a:cubicBezTo>
                    <a:pt x="0" y="11696"/>
                    <a:pt x="224" y="11920"/>
                    <a:pt x="449" y="11920"/>
                  </a:cubicBezTo>
                  <a:lnTo>
                    <a:pt x="2017" y="11920"/>
                  </a:lnTo>
                  <a:cubicBezTo>
                    <a:pt x="2196" y="12637"/>
                    <a:pt x="2734" y="13219"/>
                    <a:pt x="3406" y="13309"/>
                  </a:cubicBezTo>
                  <a:lnTo>
                    <a:pt x="3406" y="14877"/>
                  </a:lnTo>
                  <a:cubicBezTo>
                    <a:pt x="3406" y="15101"/>
                    <a:pt x="3630" y="15325"/>
                    <a:pt x="3854" y="15325"/>
                  </a:cubicBezTo>
                  <a:cubicBezTo>
                    <a:pt x="4078" y="15325"/>
                    <a:pt x="4302" y="15101"/>
                    <a:pt x="4302" y="14877"/>
                  </a:cubicBezTo>
                  <a:lnTo>
                    <a:pt x="4302" y="13443"/>
                  </a:lnTo>
                  <a:lnTo>
                    <a:pt x="5333" y="13443"/>
                  </a:lnTo>
                  <a:lnTo>
                    <a:pt x="5333" y="14967"/>
                  </a:lnTo>
                  <a:cubicBezTo>
                    <a:pt x="5333" y="15191"/>
                    <a:pt x="5557" y="15415"/>
                    <a:pt x="5781" y="15415"/>
                  </a:cubicBezTo>
                  <a:cubicBezTo>
                    <a:pt x="6005" y="15415"/>
                    <a:pt x="6229" y="15191"/>
                    <a:pt x="6229" y="14967"/>
                  </a:cubicBezTo>
                  <a:lnTo>
                    <a:pt x="6229" y="13443"/>
                  </a:lnTo>
                  <a:lnTo>
                    <a:pt x="7215" y="13443"/>
                  </a:lnTo>
                  <a:lnTo>
                    <a:pt x="7215" y="14967"/>
                  </a:lnTo>
                  <a:cubicBezTo>
                    <a:pt x="7215" y="15191"/>
                    <a:pt x="7439" y="15415"/>
                    <a:pt x="7663" y="15415"/>
                  </a:cubicBezTo>
                  <a:cubicBezTo>
                    <a:pt x="7887" y="15415"/>
                    <a:pt x="8111" y="15191"/>
                    <a:pt x="8111" y="14967"/>
                  </a:cubicBezTo>
                  <a:lnTo>
                    <a:pt x="8111" y="13443"/>
                  </a:lnTo>
                  <a:lnTo>
                    <a:pt x="9142" y="13443"/>
                  </a:lnTo>
                  <a:lnTo>
                    <a:pt x="9142" y="14967"/>
                  </a:lnTo>
                  <a:cubicBezTo>
                    <a:pt x="9142" y="15191"/>
                    <a:pt x="9366" y="15415"/>
                    <a:pt x="9590" y="15415"/>
                  </a:cubicBezTo>
                  <a:cubicBezTo>
                    <a:pt x="9814" y="15415"/>
                    <a:pt x="10038" y="15191"/>
                    <a:pt x="10038" y="14967"/>
                  </a:cubicBezTo>
                  <a:lnTo>
                    <a:pt x="10038" y="13443"/>
                  </a:lnTo>
                  <a:lnTo>
                    <a:pt x="11068" y="13443"/>
                  </a:lnTo>
                  <a:lnTo>
                    <a:pt x="11068" y="14967"/>
                  </a:lnTo>
                  <a:cubicBezTo>
                    <a:pt x="11068" y="15191"/>
                    <a:pt x="11248" y="15415"/>
                    <a:pt x="11516" y="15415"/>
                  </a:cubicBezTo>
                  <a:cubicBezTo>
                    <a:pt x="11741" y="15415"/>
                    <a:pt x="11965" y="15191"/>
                    <a:pt x="11965" y="14967"/>
                  </a:cubicBezTo>
                  <a:lnTo>
                    <a:pt x="11965" y="13398"/>
                  </a:lnTo>
                  <a:cubicBezTo>
                    <a:pt x="12681" y="13219"/>
                    <a:pt x="13219" y="12681"/>
                    <a:pt x="13354" y="12009"/>
                  </a:cubicBezTo>
                  <a:lnTo>
                    <a:pt x="14922" y="12009"/>
                  </a:lnTo>
                  <a:cubicBezTo>
                    <a:pt x="15146" y="12009"/>
                    <a:pt x="15370" y="11785"/>
                    <a:pt x="15370" y="11561"/>
                  </a:cubicBezTo>
                  <a:cubicBezTo>
                    <a:pt x="15370" y="11337"/>
                    <a:pt x="15146" y="11113"/>
                    <a:pt x="14922" y="11113"/>
                  </a:cubicBezTo>
                  <a:lnTo>
                    <a:pt x="13398" y="11113"/>
                  </a:lnTo>
                  <a:lnTo>
                    <a:pt x="13398" y="10083"/>
                  </a:lnTo>
                  <a:lnTo>
                    <a:pt x="14922" y="10083"/>
                  </a:lnTo>
                  <a:cubicBezTo>
                    <a:pt x="15146" y="10083"/>
                    <a:pt x="15370" y="9858"/>
                    <a:pt x="15370" y="9634"/>
                  </a:cubicBezTo>
                  <a:cubicBezTo>
                    <a:pt x="15370" y="9410"/>
                    <a:pt x="15146" y="9186"/>
                    <a:pt x="14922" y="9186"/>
                  </a:cubicBezTo>
                  <a:lnTo>
                    <a:pt x="13398" y="9186"/>
                  </a:lnTo>
                  <a:lnTo>
                    <a:pt x="13398" y="8201"/>
                  </a:lnTo>
                  <a:lnTo>
                    <a:pt x="14922" y="8201"/>
                  </a:lnTo>
                  <a:cubicBezTo>
                    <a:pt x="15146" y="8201"/>
                    <a:pt x="15370" y="7976"/>
                    <a:pt x="15370" y="7752"/>
                  </a:cubicBezTo>
                  <a:cubicBezTo>
                    <a:pt x="15370" y="7528"/>
                    <a:pt x="15146" y="7304"/>
                    <a:pt x="14922" y="7304"/>
                  </a:cubicBezTo>
                  <a:lnTo>
                    <a:pt x="13398" y="7304"/>
                  </a:lnTo>
                  <a:lnTo>
                    <a:pt x="13398" y="6274"/>
                  </a:lnTo>
                  <a:lnTo>
                    <a:pt x="14922" y="6274"/>
                  </a:lnTo>
                  <a:lnTo>
                    <a:pt x="14922" y="6229"/>
                  </a:lnTo>
                  <a:cubicBezTo>
                    <a:pt x="15146" y="6229"/>
                    <a:pt x="15370" y="6005"/>
                    <a:pt x="15370" y="5781"/>
                  </a:cubicBezTo>
                  <a:cubicBezTo>
                    <a:pt x="15370" y="5557"/>
                    <a:pt x="15146" y="5333"/>
                    <a:pt x="14922" y="5333"/>
                  </a:cubicBezTo>
                  <a:lnTo>
                    <a:pt x="13398" y="5333"/>
                  </a:lnTo>
                  <a:lnTo>
                    <a:pt x="13398" y="4302"/>
                  </a:lnTo>
                  <a:lnTo>
                    <a:pt x="14922" y="4302"/>
                  </a:lnTo>
                  <a:cubicBezTo>
                    <a:pt x="15146" y="4302"/>
                    <a:pt x="15370" y="4078"/>
                    <a:pt x="15370" y="3854"/>
                  </a:cubicBezTo>
                  <a:cubicBezTo>
                    <a:pt x="15370" y="3630"/>
                    <a:pt x="15146" y="3406"/>
                    <a:pt x="14922" y="3406"/>
                  </a:cubicBezTo>
                  <a:lnTo>
                    <a:pt x="13354" y="3406"/>
                  </a:lnTo>
                  <a:cubicBezTo>
                    <a:pt x="13174" y="2689"/>
                    <a:pt x="12637" y="2151"/>
                    <a:pt x="11965" y="2017"/>
                  </a:cubicBezTo>
                  <a:lnTo>
                    <a:pt x="11965" y="448"/>
                  </a:lnTo>
                  <a:cubicBezTo>
                    <a:pt x="11965" y="224"/>
                    <a:pt x="11741" y="0"/>
                    <a:pt x="11516" y="0"/>
                  </a:cubicBezTo>
                  <a:cubicBezTo>
                    <a:pt x="11292" y="0"/>
                    <a:pt x="11068" y="224"/>
                    <a:pt x="11068" y="448"/>
                  </a:cubicBezTo>
                  <a:lnTo>
                    <a:pt x="11068" y="1972"/>
                  </a:lnTo>
                  <a:lnTo>
                    <a:pt x="10038" y="1972"/>
                  </a:lnTo>
                  <a:lnTo>
                    <a:pt x="10038" y="448"/>
                  </a:lnTo>
                  <a:cubicBezTo>
                    <a:pt x="10038" y="224"/>
                    <a:pt x="9814" y="0"/>
                    <a:pt x="9590" y="0"/>
                  </a:cubicBezTo>
                  <a:cubicBezTo>
                    <a:pt x="9366" y="0"/>
                    <a:pt x="9142" y="224"/>
                    <a:pt x="9142" y="448"/>
                  </a:cubicBezTo>
                  <a:lnTo>
                    <a:pt x="9142" y="1972"/>
                  </a:lnTo>
                  <a:lnTo>
                    <a:pt x="8111" y="1972"/>
                  </a:lnTo>
                  <a:lnTo>
                    <a:pt x="8111" y="448"/>
                  </a:lnTo>
                  <a:cubicBezTo>
                    <a:pt x="8111" y="224"/>
                    <a:pt x="7887" y="0"/>
                    <a:pt x="7663" y="0"/>
                  </a:cubicBezTo>
                  <a:cubicBezTo>
                    <a:pt x="7439" y="0"/>
                    <a:pt x="7215" y="224"/>
                    <a:pt x="7215" y="448"/>
                  </a:cubicBezTo>
                  <a:lnTo>
                    <a:pt x="7215" y="1972"/>
                  </a:lnTo>
                  <a:lnTo>
                    <a:pt x="6229" y="1972"/>
                  </a:lnTo>
                  <a:lnTo>
                    <a:pt x="6229" y="448"/>
                  </a:lnTo>
                  <a:cubicBezTo>
                    <a:pt x="6229" y="224"/>
                    <a:pt x="6005" y="0"/>
                    <a:pt x="5781" y="0"/>
                  </a:cubicBezTo>
                  <a:cubicBezTo>
                    <a:pt x="5557" y="0"/>
                    <a:pt x="5333" y="224"/>
                    <a:pt x="5333" y="448"/>
                  </a:cubicBezTo>
                  <a:lnTo>
                    <a:pt x="5333" y="1972"/>
                  </a:lnTo>
                  <a:lnTo>
                    <a:pt x="4302" y="1972"/>
                  </a:lnTo>
                  <a:lnTo>
                    <a:pt x="4302" y="448"/>
                  </a:lnTo>
                  <a:cubicBezTo>
                    <a:pt x="4302" y="224"/>
                    <a:pt x="4078" y="0"/>
                    <a:pt x="385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6278614" y="1506432"/>
              <a:ext cx="71312" cy="44089"/>
            </a:xfrm>
            <a:custGeom>
              <a:rect b="b" l="l" r="r" t="t"/>
              <a:pathLst>
                <a:path extrusionOk="0" h="1524" w="2465">
                  <a:moveTo>
                    <a:pt x="1210" y="0"/>
                  </a:moveTo>
                  <a:cubicBezTo>
                    <a:pt x="538" y="0"/>
                    <a:pt x="0" y="583"/>
                    <a:pt x="0" y="1255"/>
                  </a:cubicBezTo>
                  <a:lnTo>
                    <a:pt x="0" y="1524"/>
                  </a:lnTo>
                  <a:lnTo>
                    <a:pt x="2465" y="1524"/>
                  </a:lnTo>
                  <a:lnTo>
                    <a:pt x="2465" y="1255"/>
                  </a:lnTo>
                  <a:cubicBezTo>
                    <a:pt x="2465" y="583"/>
                    <a:pt x="1882" y="0"/>
                    <a:pt x="121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6257871" y="1576414"/>
              <a:ext cx="112798" cy="98565"/>
            </a:xfrm>
            <a:custGeom>
              <a:rect b="b" l="l" r="r" t="t"/>
              <a:pathLst>
                <a:path extrusionOk="0" h="3407" w="3899">
                  <a:moveTo>
                    <a:pt x="1927" y="807"/>
                  </a:moveTo>
                  <a:cubicBezTo>
                    <a:pt x="2151" y="807"/>
                    <a:pt x="2375" y="1032"/>
                    <a:pt x="2375" y="1256"/>
                  </a:cubicBezTo>
                  <a:lnTo>
                    <a:pt x="2375" y="1973"/>
                  </a:lnTo>
                  <a:cubicBezTo>
                    <a:pt x="2375" y="2197"/>
                    <a:pt x="2151" y="2421"/>
                    <a:pt x="1927" y="2421"/>
                  </a:cubicBezTo>
                  <a:cubicBezTo>
                    <a:pt x="1703" y="2421"/>
                    <a:pt x="1479" y="2197"/>
                    <a:pt x="1479" y="1973"/>
                  </a:cubicBezTo>
                  <a:lnTo>
                    <a:pt x="1479" y="1256"/>
                  </a:lnTo>
                  <a:cubicBezTo>
                    <a:pt x="1479" y="987"/>
                    <a:pt x="1703" y="807"/>
                    <a:pt x="1927" y="807"/>
                  </a:cubicBezTo>
                  <a:close/>
                  <a:moveTo>
                    <a:pt x="448" y="1"/>
                  </a:moveTo>
                  <a:cubicBezTo>
                    <a:pt x="224" y="1"/>
                    <a:pt x="0" y="225"/>
                    <a:pt x="0" y="449"/>
                  </a:cubicBezTo>
                  <a:lnTo>
                    <a:pt x="0" y="2958"/>
                  </a:lnTo>
                  <a:cubicBezTo>
                    <a:pt x="0" y="3182"/>
                    <a:pt x="224" y="3406"/>
                    <a:pt x="448" y="3406"/>
                  </a:cubicBezTo>
                  <a:lnTo>
                    <a:pt x="3451" y="3406"/>
                  </a:lnTo>
                  <a:cubicBezTo>
                    <a:pt x="3675" y="3406"/>
                    <a:pt x="3899" y="3182"/>
                    <a:pt x="3899" y="2958"/>
                  </a:cubicBezTo>
                  <a:lnTo>
                    <a:pt x="3899" y="449"/>
                  </a:lnTo>
                  <a:cubicBezTo>
                    <a:pt x="3899" y="180"/>
                    <a:pt x="3675" y="1"/>
                    <a:pt x="345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this topic about?</a:t>
            </a:r>
            <a:endParaRPr/>
          </a:p>
        </p:txBody>
      </p:sp>
      <p:sp>
        <p:nvSpPr>
          <p:cNvPr id="838" name="Google Shape;838;p40"/>
          <p:cNvSpPr txBox="1"/>
          <p:nvPr>
            <p:ph idx="1" type="subTitle"/>
          </p:nvPr>
        </p:nvSpPr>
        <p:spPr>
          <a:xfrm>
            <a:off x="937700" y="2878273"/>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of them all</a:t>
            </a:r>
            <a:endParaRPr/>
          </a:p>
        </p:txBody>
      </p:sp>
      <p:sp>
        <p:nvSpPr>
          <p:cNvPr id="839" name="Google Shape;839;p40"/>
          <p:cNvSpPr txBox="1"/>
          <p:nvPr>
            <p:ph idx="2" type="subTitle"/>
          </p:nvPr>
        </p:nvSpPr>
        <p:spPr>
          <a:xfrm>
            <a:off x="3484422" y="2878273"/>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840" name="Google Shape;840;p40"/>
          <p:cNvSpPr txBox="1"/>
          <p:nvPr>
            <p:ph idx="3" type="subTitle"/>
          </p:nvPr>
        </p:nvSpPr>
        <p:spPr>
          <a:xfrm>
            <a:off x="6031150" y="2878273"/>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841" name="Google Shape;841;p40"/>
          <p:cNvSpPr txBox="1"/>
          <p:nvPr>
            <p:ph idx="4" type="subTitle"/>
          </p:nvPr>
        </p:nvSpPr>
        <p:spPr>
          <a:xfrm>
            <a:off x="937700" y="25677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42" name="Google Shape;842;p40"/>
          <p:cNvSpPr txBox="1"/>
          <p:nvPr>
            <p:ph idx="5" type="subTitle"/>
          </p:nvPr>
        </p:nvSpPr>
        <p:spPr>
          <a:xfrm>
            <a:off x="3484422" y="25677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43" name="Google Shape;843;p40"/>
          <p:cNvSpPr txBox="1"/>
          <p:nvPr>
            <p:ph idx="6" type="subTitle"/>
          </p:nvPr>
        </p:nvSpPr>
        <p:spPr>
          <a:xfrm>
            <a:off x="6031150" y="25677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844" name="Google Shape;844;p40"/>
          <p:cNvGrpSpPr/>
          <p:nvPr/>
        </p:nvGrpSpPr>
        <p:grpSpPr>
          <a:xfrm>
            <a:off x="4348454" y="1829844"/>
            <a:ext cx="447258" cy="447258"/>
            <a:chOff x="5473579" y="4153556"/>
            <a:chExt cx="447258" cy="447258"/>
          </a:xfrm>
        </p:grpSpPr>
        <p:sp>
          <p:nvSpPr>
            <p:cNvPr id="845" name="Google Shape;845;p40"/>
            <p:cNvSpPr/>
            <p:nvPr/>
          </p:nvSpPr>
          <p:spPr>
            <a:xfrm>
              <a:off x="5473579" y="4153556"/>
              <a:ext cx="447258" cy="281315"/>
            </a:xfrm>
            <a:custGeom>
              <a:rect b="b" l="l" r="r" t="t"/>
              <a:pathLst>
                <a:path extrusionOk="0" h="9724" w="15460">
                  <a:moveTo>
                    <a:pt x="7663" y="896"/>
                  </a:moveTo>
                  <a:cubicBezTo>
                    <a:pt x="8738" y="896"/>
                    <a:pt x="9635" y="1792"/>
                    <a:pt x="9635" y="2823"/>
                  </a:cubicBezTo>
                  <a:lnTo>
                    <a:pt x="9635" y="4078"/>
                  </a:lnTo>
                  <a:lnTo>
                    <a:pt x="5691" y="4078"/>
                  </a:lnTo>
                  <a:lnTo>
                    <a:pt x="5691" y="2823"/>
                  </a:lnTo>
                  <a:cubicBezTo>
                    <a:pt x="5691" y="1792"/>
                    <a:pt x="6587" y="896"/>
                    <a:pt x="7663" y="896"/>
                  </a:cubicBezTo>
                  <a:close/>
                  <a:moveTo>
                    <a:pt x="7663" y="6094"/>
                  </a:moveTo>
                  <a:cubicBezTo>
                    <a:pt x="7887" y="6094"/>
                    <a:pt x="8111" y="6318"/>
                    <a:pt x="8111" y="6542"/>
                  </a:cubicBezTo>
                  <a:lnTo>
                    <a:pt x="8111" y="7483"/>
                  </a:lnTo>
                  <a:cubicBezTo>
                    <a:pt x="8111" y="7707"/>
                    <a:pt x="7887" y="7931"/>
                    <a:pt x="7663" y="7931"/>
                  </a:cubicBezTo>
                  <a:cubicBezTo>
                    <a:pt x="7439" y="7931"/>
                    <a:pt x="7215" y="7707"/>
                    <a:pt x="7215" y="7483"/>
                  </a:cubicBezTo>
                  <a:lnTo>
                    <a:pt x="7215" y="6542"/>
                  </a:lnTo>
                  <a:cubicBezTo>
                    <a:pt x="7215" y="6318"/>
                    <a:pt x="7439" y="6094"/>
                    <a:pt x="7663" y="6094"/>
                  </a:cubicBezTo>
                  <a:close/>
                  <a:moveTo>
                    <a:pt x="1390" y="0"/>
                  </a:moveTo>
                  <a:cubicBezTo>
                    <a:pt x="807" y="0"/>
                    <a:pt x="314" y="448"/>
                    <a:pt x="314" y="1031"/>
                  </a:cubicBezTo>
                  <a:cubicBezTo>
                    <a:pt x="314" y="1479"/>
                    <a:pt x="538" y="1837"/>
                    <a:pt x="941" y="2017"/>
                  </a:cubicBezTo>
                  <a:lnTo>
                    <a:pt x="941" y="4167"/>
                  </a:lnTo>
                  <a:cubicBezTo>
                    <a:pt x="941" y="4929"/>
                    <a:pt x="1569" y="5512"/>
                    <a:pt x="2286" y="5512"/>
                  </a:cubicBezTo>
                  <a:lnTo>
                    <a:pt x="4078" y="5512"/>
                  </a:lnTo>
                  <a:lnTo>
                    <a:pt x="4078" y="7035"/>
                  </a:lnTo>
                  <a:lnTo>
                    <a:pt x="2017" y="7035"/>
                  </a:lnTo>
                  <a:cubicBezTo>
                    <a:pt x="1838" y="6722"/>
                    <a:pt x="1434" y="6408"/>
                    <a:pt x="1031" y="6408"/>
                  </a:cubicBezTo>
                  <a:cubicBezTo>
                    <a:pt x="493" y="6408"/>
                    <a:pt x="0" y="6856"/>
                    <a:pt x="0" y="7483"/>
                  </a:cubicBezTo>
                  <a:cubicBezTo>
                    <a:pt x="0" y="8066"/>
                    <a:pt x="449" y="8559"/>
                    <a:pt x="1031" y="8559"/>
                  </a:cubicBezTo>
                  <a:cubicBezTo>
                    <a:pt x="1479" y="8559"/>
                    <a:pt x="1838" y="8335"/>
                    <a:pt x="2017" y="7931"/>
                  </a:cubicBezTo>
                  <a:lnTo>
                    <a:pt x="4078" y="7931"/>
                  </a:lnTo>
                  <a:lnTo>
                    <a:pt x="4078" y="9724"/>
                  </a:lnTo>
                  <a:lnTo>
                    <a:pt x="11337" y="9724"/>
                  </a:lnTo>
                  <a:lnTo>
                    <a:pt x="11337" y="7931"/>
                  </a:lnTo>
                  <a:lnTo>
                    <a:pt x="13443" y="7931"/>
                  </a:lnTo>
                  <a:cubicBezTo>
                    <a:pt x="13578" y="8290"/>
                    <a:pt x="13981" y="8559"/>
                    <a:pt x="14384" y="8559"/>
                  </a:cubicBezTo>
                  <a:cubicBezTo>
                    <a:pt x="14922" y="8559"/>
                    <a:pt x="15460" y="8111"/>
                    <a:pt x="15460" y="7483"/>
                  </a:cubicBezTo>
                  <a:cubicBezTo>
                    <a:pt x="15370" y="6946"/>
                    <a:pt x="14922" y="6408"/>
                    <a:pt x="14340" y="6408"/>
                  </a:cubicBezTo>
                  <a:cubicBezTo>
                    <a:pt x="13891" y="6408"/>
                    <a:pt x="13533" y="6632"/>
                    <a:pt x="13354" y="7035"/>
                  </a:cubicBezTo>
                  <a:lnTo>
                    <a:pt x="11292" y="7035"/>
                  </a:lnTo>
                  <a:lnTo>
                    <a:pt x="11292" y="5512"/>
                  </a:lnTo>
                  <a:lnTo>
                    <a:pt x="13443" y="5512"/>
                  </a:lnTo>
                  <a:cubicBezTo>
                    <a:pt x="14160" y="5512"/>
                    <a:pt x="14788" y="4929"/>
                    <a:pt x="14788" y="4167"/>
                  </a:cubicBezTo>
                  <a:lnTo>
                    <a:pt x="14788" y="2017"/>
                  </a:lnTo>
                  <a:cubicBezTo>
                    <a:pt x="15101" y="1837"/>
                    <a:pt x="15370" y="1434"/>
                    <a:pt x="15370" y="1031"/>
                  </a:cubicBezTo>
                  <a:cubicBezTo>
                    <a:pt x="15370" y="493"/>
                    <a:pt x="14922" y="0"/>
                    <a:pt x="14340" y="0"/>
                  </a:cubicBezTo>
                  <a:cubicBezTo>
                    <a:pt x="13757" y="0"/>
                    <a:pt x="13264" y="448"/>
                    <a:pt x="13264" y="1031"/>
                  </a:cubicBezTo>
                  <a:cubicBezTo>
                    <a:pt x="13264" y="1479"/>
                    <a:pt x="13488" y="1837"/>
                    <a:pt x="13891" y="2017"/>
                  </a:cubicBezTo>
                  <a:lnTo>
                    <a:pt x="13891" y="4167"/>
                  </a:lnTo>
                  <a:cubicBezTo>
                    <a:pt x="13891" y="4391"/>
                    <a:pt x="13667" y="4615"/>
                    <a:pt x="13443" y="4615"/>
                  </a:cubicBezTo>
                  <a:lnTo>
                    <a:pt x="11203" y="4615"/>
                  </a:lnTo>
                  <a:cubicBezTo>
                    <a:pt x="11068" y="4347"/>
                    <a:pt x="10800" y="4123"/>
                    <a:pt x="10531" y="4123"/>
                  </a:cubicBezTo>
                  <a:lnTo>
                    <a:pt x="10531" y="2913"/>
                  </a:lnTo>
                  <a:cubicBezTo>
                    <a:pt x="10531" y="1344"/>
                    <a:pt x="9231" y="45"/>
                    <a:pt x="7663" y="45"/>
                  </a:cubicBezTo>
                  <a:cubicBezTo>
                    <a:pt x="6095" y="45"/>
                    <a:pt x="4795" y="1344"/>
                    <a:pt x="4795" y="2913"/>
                  </a:cubicBezTo>
                  <a:lnTo>
                    <a:pt x="4795" y="4123"/>
                  </a:lnTo>
                  <a:cubicBezTo>
                    <a:pt x="4526" y="4167"/>
                    <a:pt x="4257" y="4391"/>
                    <a:pt x="4123" y="4615"/>
                  </a:cubicBezTo>
                  <a:lnTo>
                    <a:pt x="2286" y="4615"/>
                  </a:lnTo>
                  <a:cubicBezTo>
                    <a:pt x="2062" y="4615"/>
                    <a:pt x="1838" y="4391"/>
                    <a:pt x="1838" y="4167"/>
                  </a:cubicBezTo>
                  <a:lnTo>
                    <a:pt x="1838" y="2017"/>
                  </a:lnTo>
                  <a:cubicBezTo>
                    <a:pt x="2151" y="1837"/>
                    <a:pt x="2465" y="1434"/>
                    <a:pt x="2465" y="1031"/>
                  </a:cubicBezTo>
                  <a:cubicBezTo>
                    <a:pt x="2465" y="493"/>
                    <a:pt x="2017" y="0"/>
                    <a:pt x="139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5526723" y="4460764"/>
              <a:ext cx="337092" cy="140050"/>
            </a:xfrm>
            <a:custGeom>
              <a:rect b="b" l="l" r="r" t="t"/>
              <a:pathLst>
                <a:path extrusionOk="0" h="4841" w="11652">
                  <a:moveTo>
                    <a:pt x="1972" y="1973"/>
                  </a:moveTo>
                  <a:cubicBezTo>
                    <a:pt x="2196" y="1973"/>
                    <a:pt x="2420" y="2197"/>
                    <a:pt x="2420" y="2421"/>
                  </a:cubicBezTo>
                  <a:cubicBezTo>
                    <a:pt x="2420" y="2645"/>
                    <a:pt x="2196" y="2869"/>
                    <a:pt x="1972" y="2869"/>
                  </a:cubicBezTo>
                  <a:cubicBezTo>
                    <a:pt x="1748" y="2869"/>
                    <a:pt x="1479" y="2645"/>
                    <a:pt x="1479" y="2421"/>
                  </a:cubicBezTo>
                  <a:cubicBezTo>
                    <a:pt x="1479" y="2197"/>
                    <a:pt x="1703" y="1973"/>
                    <a:pt x="1972" y="1973"/>
                  </a:cubicBezTo>
                  <a:close/>
                  <a:moveTo>
                    <a:pt x="3854" y="1973"/>
                  </a:moveTo>
                  <a:cubicBezTo>
                    <a:pt x="4078" y="1973"/>
                    <a:pt x="4302" y="2197"/>
                    <a:pt x="4302" y="2421"/>
                  </a:cubicBezTo>
                  <a:cubicBezTo>
                    <a:pt x="4347" y="2645"/>
                    <a:pt x="4123" y="2869"/>
                    <a:pt x="3854" y="2869"/>
                  </a:cubicBezTo>
                  <a:cubicBezTo>
                    <a:pt x="3630" y="2869"/>
                    <a:pt x="3406" y="2645"/>
                    <a:pt x="3406" y="2421"/>
                  </a:cubicBezTo>
                  <a:cubicBezTo>
                    <a:pt x="3406" y="2197"/>
                    <a:pt x="3630" y="1973"/>
                    <a:pt x="3854" y="1973"/>
                  </a:cubicBezTo>
                  <a:close/>
                  <a:moveTo>
                    <a:pt x="5826" y="1973"/>
                  </a:moveTo>
                  <a:cubicBezTo>
                    <a:pt x="6050" y="1973"/>
                    <a:pt x="6274" y="2197"/>
                    <a:pt x="6274" y="2421"/>
                  </a:cubicBezTo>
                  <a:cubicBezTo>
                    <a:pt x="6274" y="2645"/>
                    <a:pt x="6050" y="2869"/>
                    <a:pt x="5826" y="2869"/>
                  </a:cubicBezTo>
                  <a:cubicBezTo>
                    <a:pt x="5602" y="2869"/>
                    <a:pt x="5378" y="2645"/>
                    <a:pt x="5378" y="2421"/>
                  </a:cubicBezTo>
                  <a:cubicBezTo>
                    <a:pt x="5378" y="2197"/>
                    <a:pt x="5602" y="1973"/>
                    <a:pt x="5826" y="1973"/>
                  </a:cubicBezTo>
                  <a:close/>
                  <a:moveTo>
                    <a:pt x="7798" y="1973"/>
                  </a:moveTo>
                  <a:cubicBezTo>
                    <a:pt x="8022" y="1973"/>
                    <a:pt x="8246" y="2197"/>
                    <a:pt x="8246" y="2421"/>
                  </a:cubicBezTo>
                  <a:cubicBezTo>
                    <a:pt x="8201" y="2645"/>
                    <a:pt x="8022" y="2869"/>
                    <a:pt x="7798" y="2869"/>
                  </a:cubicBezTo>
                  <a:cubicBezTo>
                    <a:pt x="7573" y="2869"/>
                    <a:pt x="7349" y="2645"/>
                    <a:pt x="7349" y="2421"/>
                  </a:cubicBezTo>
                  <a:cubicBezTo>
                    <a:pt x="7349" y="2197"/>
                    <a:pt x="7573" y="1973"/>
                    <a:pt x="7798" y="1973"/>
                  </a:cubicBezTo>
                  <a:close/>
                  <a:moveTo>
                    <a:pt x="9680" y="1973"/>
                  </a:moveTo>
                  <a:cubicBezTo>
                    <a:pt x="9904" y="1973"/>
                    <a:pt x="10128" y="2197"/>
                    <a:pt x="10128" y="2421"/>
                  </a:cubicBezTo>
                  <a:cubicBezTo>
                    <a:pt x="10128" y="2645"/>
                    <a:pt x="9948" y="2869"/>
                    <a:pt x="9680" y="2869"/>
                  </a:cubicBezTo>
                  <a:cubicBezTo>
                    <a:pt x="9455" y="2869"/>
                    <a:pt x="9231" y="2645"/>
                    <a:pt x="9231" y="2421"/>
                  </a:cubicBezTo>
                  <a:cubicBezTo>
                    <a:pt x="9231" y="2197"/>
                    <a:pt x="9455" y="1973"/>
                    <a:pt x="9680" y="1973"/>
                  </a:cubicBezTo>
                  <a:close/>
                  <a:moveTo>
                    <a:pt x="897" y="1"/>
                  </a:moveTo>
                  <a:cubicBezTo>
                    <a:pt x="404" y="1"/>
                    <a:pt x="1" y="404"/>
                    <a:pt x="1" y="897"/>
                  </a:cubicBezTo>
                  <a:lnTo>
                    <a:pt x="1" y="3944"/>
                  </a:lnTo>
                  <a:cubicBezTo>
                    <a:pt x="1" y="4437"/>
                    <a:pt x="359" y="4840"/>
                    <a:pt x="897" y="4840"/>
                  </a:cubicBezTo>
                  <a:lnTo>
                    <a:pt x="10710" y="4840"/>
                  </a:lnTo>
                  <a:cubicBezTo>
                    <a:pt x="11203" y="4840"/>
                    <a:pt x="11606" y="4437"/>
                    <a:pt x="11606" y="3944"/>
                  </a:cubicBezTo>
                  <a:lnTo>
                    <a:pt x="11606" y="897"/>
                  </a:lnTo>
                  <a:cubicBezTo>
                    <a:pt x="11651" y="404"/>
                    <a:pt x="11203" y="1"/>
                    <a:pt x="1071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40"/>
          <p:cNvGrpSpPr/>
          <p:nvPr/>
        </p:nvGrpSpPr>
        <p:grpSpPr>
          <a:xfrm>
            <a:off x="6977491" y="1829198"/>
            <a:ext cx="282617" cy="448560"/>
            <a:chOff x="6208603" y="3454810"/>
            <a:chExt cx="282617" cy="448560"/>
          </a:xfrm>
        </p:grpSpPr>
        <p:sp>
          <p:nvSpPr>
            <p:cNvPr id="848" name="Google Shape;848;p40"/>
            <p:cNvSpPr/>
            <p:nvPr/>
          </p:nvSpPr>
          <p:spPr>
            <a:xfrm>
              <a:off x="6329155" y="3690763"/>
              <a:ext cx="41515" cy="58352"/>
            </a:xfrm>
            <a:custGeom>
              <a:rect b="b" l="l" r="r" t="t"/>
              <a:pathLst>
                <a:path extrusionOk="0" h="2017" w="1435">
                  <a:moveTo>
                    <a:pt x="718" y="0"/>
                  </a:moveTo>
                  <a:cubicBezTo>
                    <a:pt x="314" y="627"/>
                    <a:pt x="46" y="1300"/>
                    <a:pt x="1" y="2017"/>
                  </a:cubicBezTo>
                  <a:lnTo>
                    <a:pt x="1435" y="2017"/>
                  </a:lnTo>
                  <a:cubicBezTo>
                    <a:pt x="1390" y="1300"/>
                    <a:pt x="1121" y="583"/>
                    <a:pt x="71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6279887" y="3701120"/>
              <a:ext cx="36336" cy="47995"/>
            </a:xfrm>
            <a:custGeom>
              <a:rect b="b" l="l" r="r" t="t"/>
              <a:pathLst>
                <a:path extrusionOk="0" h="1659" w="1256">
                  <a:moveTo>
                    <a:pt x="1256" y="1"/>
                  </a:moveTo>
                  <a:lnTo>
                    <a:pt x="1256" y="1"/>
                  </a:lnTo>
                  <a:cubicBezTo>
                    <a:pt x="628" y="314"/>
                    <a:pt x="135" y="942"/>
                    <a:pt x="1" y="1659"/>
                  </a:cubicBezTo>
                  <a:lnTo>
                    <a:pt x="808" y="1659"/>
                  </a:lnTo>
                  <a:cubicBezTo>
                    <a:pt x="852" y="1121"/>
                    <a:pt x="987" y="494"/>
                    <a:pt x="125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6329155" y="3775007"/>
              <a:ext cx="41515" cy="58381"/>
            </a:xfrm>
            <a:custGeom>
              <a:rect b="b" l="l" r="r" t="t"/>
              <a:pathLst>
                <a:path extrusionOk="0" h="2018" w="1435">
                  <a:moveTo>
                    <a:pt x="1" y="1"/>
                  </a:moveTo>
                  <a:cubicBezTo>
                    <a:pt x="46" y="763"/>
                    <a:pt x="314" y="1479"/>
                    <a:pt x="718" y="2017"/>
                  </a:cubicBezTo>
                  <a:cubicBezTo>
                    <a:pt x="1121" y="1479"/>
                    <a:pt x="1390" y="763"/>
                    <a:pt x="143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6279887" y="3775007"/>
              <a:ext cx="36336" cy="49297"/>
            </a:xfrm>
            <a:custGeom>
              <a:rect b="b" l="l" r="r" t="t"/>
              <a:pathLst>
                <a:path extrusionOk="0" h="1704" w="1256">
                  <a:moveTo>
                    <a:pt x="1" y="1"/>
                  </a:moveTo>
                  <a:cubicBezTo>
                    <a:pt x="135" y="763"/>
                    <a:pt x="628" y="1345"/>
                    <a:pt x="1256" y="1704"/>
                  </a:cubicBezTo>
                  <a:cubicBezTo>
                    <a:pt x="1032" y="1211"/>
                    <a:pt x="852" y="583"/>
                    <a:pt x="808"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0"/>
            <p:cNvSpPr/>
            <p:nvPr/>
          </p:nvSpPr>
          <p:spPr>
            <a:xfrm>
              <a:off x="6208603" y="3454810"/>
              <a:ext cx="282617" cy="448560"/>
            </a:xfrm>
            <a:custGeom>
              <a:rect b="b" l="l" r="r" t="t"/>
              <a:pathLst>
                <a:path extrusionOk="0" h="15505" w="9769">
                  <a:moveTo>
                    <a:pt x="4885" y="897"/>
                  </a:moveTo>
                  <a:cubicBezTo>
                    <a:pt x="6229" y="897"/>
                    <a:pt x="7349" y="2017"/>
                    <a:pt x="7349" y="3362"/>
                  </a:cubicBezTo>
                  <a:lnTo>
                    <a:pt x="7349" y="6364"/>
                  </a:lnTo>
                  <a:cubicBezTo>
                    <a:pt x="6587" y="5916"/>
                    <a:pt x="5747" y="5692"/>
                    <a:pt x="4907" y="5692"/>
                  </a:cubicBezTo>
                  <a:cubicBezTo>
                    <a:pt x="4067" y="5692"/>
                    <a:pt x="3227" y="5916"/>
                    <a:pt x="2465" y="6364"/>
                  </a:cubicBezTo>
                  <a:lnTo>
                    <a:pt x="2465" y="3362"/>
                  </a:lnTo>
                  <a:lnTo>
                    <a:pt x="2420" y="3362"/>
                  </a:lnTo>
                  <a:cubicBezTo>
                    <a:pt x="2420" y="2017"/>
                    <a:pt x="3540" y="897"/>
                    <a:pt x="4885" y="897"/>
                  </a:cubicBezTo>
                  <a:close/>
                  <a:moveTo>
                    <a:pt x="4848" y="7320"/>
                  </a:moveTo>
                  <a:cubicBezTo>
                    <a:pt x="4993" y="7320"/>
                    <a:pt x="5140" y="7330"/>
                    <a:pt x="5288" y="7350"/>
                  </a:cubicBezTo>
                  <a:cubicBezTo>
                    <a:pt x="6946" y="7484"/>
                    <a:pt x="8245" y="8963"/>
                    <a:pt x="8245" y="10710"/>
                  </a:cubicBezTo>
                  <a:cubicBezTo>
                    <a:pt x="8245" y="12368"/>
                    <a:pt x="6946" y="13757"/>
                    <a:pt x="5288" y="13981"/>
                  </a:cubicBezTo>
                  <a:cubicBezTo>
                    <a:pt x="5158" y="13996"/>
                    <a:pt x="5030" y="14003"/>
                    <a:pt x="4902" y="14003"/>
                  </a:cubicBezTo>
                  <a:cubicBezTo>
                    <a:pt x="3089" y="14003"/>
                    <a:pt x="1524" y="12552"/>
                    <a:pt x="1524" y="10710"/>
                  </a:cubicBezTo>
                  <a:cubicBezTo>
                    <a:pt x="1524" y="8842"/>
                    <a:pt x="3024" y="7320"/>
                    <a:pt x="4848" y="7320"/>
                  </a:cubicBezTo>
                  <a:close/>
                  <a:moveTo>
                    <a:pt x="4885" y="1"/>
                  </a:moveTo>
                  <a:cubicBezTo>
                    <a:pt x="3048" y="1"/>
                    <a:pt x="1524" y="1524"/>
                    <a:pt x="1524" y="3362"/>
                  </a:cubicBezTo>
                  <a:lnTo>
                    <a:pt x="1524" y="7126"/>
                  </a:lnTo>
                  <a:cubicBezTo>
                    <a:pt x="583" y="8022"/>
                    <a:pt x="0" y="9232"/>
                    <a:pt x="0" y="10621"/>
                  </a:cubicBezTo>
                  <a:cubicBezTo>
                    <a:pt x="0" y="13309"/>
                    <a:pt x="2196" y="15505"/>
                    <a:pt x="4885" y="15505"/>
                  </a:cubicBezTo>
                  <a:cubicBezTo>
                    <a:pt x="7573" y="15505"/>
                    <a:pt x="9769" y="13309"/>
                    <a:pt x="9769" y="10621"/>
                  </a:cubicBezTo>
                  <a:cubicBezTo>
                    <a:pt x="9769" y="9232"/>
                    <a:pt x="9186" y="8022"/>
                    <a:pt x="8245" y="7126"/>
                  </a:cubicBezTo>
                  <a:lnTo>
                    <a:pt x="8245" y="3362"/>
                  </a:lnTo>
                  <a:cubicBezTo>
                    <a:pt x="8245" y="1524"/>
                    <a:pt x="6722" y="1"/>
                    <a:pt x="4885"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6383601" y="3777611"/>
              <a:ext cx="36336" cy="47995"/>
            </a:xfrm>
            <a:custGeom>
              <a:rect b="b" l="l" r="r" t="t"/>
              <a:pathLst>
                <a:path extrusionOk="0" h="1659" w="1256">
                  <a:moveTo>
                    <a:pt x="449" y="0"/>
                  </a:moveTo>
                  <a:cubicBezTo>
                    <a:pt x="404" y="538"/>
                    <a:pt x="270" y="1121"/>
                    <a:pt x="1" y="1658"/>
                  </a:cubicBezTo>
                  <a:cubicBezTo>
                    <a:pt x="628" y="1345"/>
                    <a:pt x="1076" y="717"/>
                    <a:pt x="125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6383601" y="3701120"/>
              <a:ext cx="36336" cy="47995"/>
            </a:xfrm>
            <a:custGeom>
              <a:rect b="b" l="l" r="r" t="t"/>
              <a:pathLst>
                <a:path extrusionOk="0" h="1659" w="1256">
                  <a:moveTo>
                    <a:pt x="1" y="1"/>
                  </a:moveTo>
                  <a:lnTo>
                    <a:pt x="1" y="1"/>
                  </a:lnTo>
                  <a:cubicBezTo>
                    <a:pt x="225" y="494"/>
                    <a:pt x="404" y="1121"/>
                    <a:pt x="449" y="1659"/>
                  </a:cubicBezTo>
                  <a:lnTo>
                    <a:pt x="1255" y="1659"/>
                  </a:lnTo>
                  <a:cubicBezTo>
                    <a:pt x="1121" y="942"/>
                    <a:pt x="628" y="314"/>
                    <a:pt x="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40"/>
          <p:cNvGrpSpPr/>
          <p:nvPr/>
        </p:nvGrpSpPr>
        <p:grpSpPr>
          <a:xfrm>
            <a:off x="1801719" y="1859490"/>
            <a:ext cx="447258" cy="387951"/>
            <a:chOff x="4768381" y="2803740"/>
            <a:chExt cx="447258" cy="387951"/>
          </a:xfrm>
        </p:grpSpPr>
        <p:sp>
          <p:nvSpPr>
            <p:cNvPr id="856" name="Google Shape;856;p40"/>
            <p:cNvSpPr/>
            <p:nvPr/>
          </p:nvSpPr>
          <p:spPr>
            <a:xfrm>
              <a:off x="4768381" y="2855901"/>
              <a:ext cx="259300" cy="153011"/>
            </a:xfrm>
            <a:custGeom>
              <a:rect b="b" l="l" r="r" t="t"/>
              <a:pathLst>
                <a:path extrusionOk="0" h="5289" w="8963">
                  <a:moveTo>
                    <a:pt x="5825" y="2197"/>
                  </a:moveTo>
                  <a:cubicBezTo>
                    <a:pt x="6049" y="2197"/>
                    <a:pt x="6273" y="2421"/>
                    <a:pt x="6273" y="2645"/>
                  </a:cubicBezTo>
                  <a:cubicBezTo>
                    <a:pt x="6273" y="2869"/>
                    <a:pt x="6049" y="3093"/>
                    <a:pt x="5825" y="3093"/>
                  </a:cubicBezTo>
                  <a:lnTo>
                    <a:pt x="2420" y="3093"/>
                  </a:lnTo>
                  <a:cubicBezTo>
                    <a:pt x="2196" y="3093"/>
                    <a:pt x="1927" y="2869"/>
                    <a:pt x="1927" y="2645"/>
                  </a:cubicBezTo>
                  <a:cubicBezTo>
                    <a:pt x="1927" y="2421"/>
                    <a:pt x="2106" y="2197"/>
                    <a:pt x="2420" y="2197"/>
                  </a:cubicBezTo>
                  <a:close/>
                  <a:moveTo>
                    <a:pt x="448" y="1"/>
                  </a:moveTo>
                  <a:cubicBezTo>
                    <a:pt x="224" y="1"/>
                    <a:pt x="0" y="225"/>
                    <a:pt x="0" y="494"/>
                  </a:cubicBezTo>
                  <a:lnTo>
                    <a:pt x="0" y="4840"/>
                  </a:lnTo>
                  <a:cubicBezTo>
                    <a:pt x="0" y="5064"/>
                    <a:pt x="224" y="5288"/>
                    <a:pt x="448" y="5288"/>
                  </a:cubicBezTo>
                  <a:lnTo>
                    <a:pt x="8962" y="5288"/>
                  </a:lnTo>
                  <a:cubicBezTo>
                    <a:pt x="8200" y="4347"/>
                    <a:pt x="7797" y="3137"/>
                    <a:pt x="7797" y="1928"/>
                  </a:cubicBezTo>
                  <a:lnTo>
                    <a:pt x="779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4768381" y="3039983"/>
              <a:ext cx="403168" cy="151709"/>
            </a:xfrm>
            <a:custGeom>
              <a:rect b="b" l="l" r="r" t="t"/>
              <a:pathLst>
                <a:path extrusionOk="0" h="5244" w="13936">
                  <a:moveTo>
                    <a:pt x="5825" y="2152"/>
                  </a:moveTo>
                  <a:cubicBezTo>
                    <a:pt x="6049" y="2152"/>
                    <a:pt x="6273" y="2376"/>
                    <a:pt x="6273" y="2600"/>
                  </a:cubicBezTo>
                  <a:cubicBezTo>
                    <a:pt x="6273" y="2824"/>
                    <a:pt x="6049" y="3093"/>
                    <a:pt x="5825" y="3093"/>
                  </a:cubicBezTo>
                  <a:lnTo>
                    <a:pt x="2420" y="3093"/>
                  </a:lnTo>
                  <a:cubicBezTo>
                    <a:pt x="2196" y="3093"/>
                    <a:pt x="1972" y="2824"/>
                    <a:pt x="1972" y="2600"/>
                  </a:cubicBezTo>
                  <a:cubicBezTo>
                    <a:pt x="1972" y="2376"/>
                    <a:pt x="2196" y="2152"/>
                    <a:pt x="2420" y="2152"/>
                  </a:cubicBezTo>
                  <a:close/>
                  <a:moveTo>
                    <a:pt x="9634" y="1704"/>
                  </a:moveTo>
                  <a:cubicBezTo>
                    <a:pt x="9858" y="1704"/>
                    <a:pt x="10082" y="1972"/>
                    <a:pt x="10082" y="2196"/>
                  </a:cubicBezTo>
                  <a:lnTo>
                    <a:pt x="10082" y="3137"/>
                  </a:lnTo>
                  <a:cubicBezTo>
                    <a:pt x="10082" y="3361"/>
                    <a:pt x="9858" y="3586"/>
                    <a:pt x="9634" y="3586"/>
                  </a:cubicBezTo>
                  <a:cubicBezTo>
                    <a:pt x="9410" y="3586"/>
                    <a:pt x="9186" y="3361"/>
                    <a:pt x="9186" y="3137"/>
                  </a:cubicBezTo>
                  <a:lnTo>
                    <a:pt x="9186" y="2196"/>
                  </a:lnTo>
                  <a:cubicBezTo>
                    <a:pt x="9186" y="1972"/>
                    <a:pt x="9410" y="1704"/>
                    <a:pt x="9634" y="1704"/>
                  </a:cubicBezTo>
                  <a:close/>
                  <a:moveTo>
                    <a:pt x="11561" y="1704"/>
                  </a:moveTo>
                  <a:cubicBezTo>
                    <a:pt x="11830" y="1704"/>
                    <a:pt x="12009" y="1972"/>
                    <a:pt x="12009" y="2196"/>
                  </a:cubicBezTo>
                  <a:lnTo>
                    <a:pt x="12009" y="3137"/>
                  </a:lnTo>
                  <a:cubicBezTo>
                    <a:pt x="12009" y="3361"/>
                    <a:pt x="11830" y="3586"/>
                    <a:pt x="11561" y="3586"/>
                  </a:cubicBezTo>
                  <a:cubicBezTo>
                    <a:pt x="11337" y="3586"/>
                    <a:pt x="11113" y="3361"/>
                    <a:pt x="11113" y="3137"/>
                  </a:cubicBezTo>
                  <a:lnTo>
                    <a:pt x="11113" y="2196"/>
                  </a:lnTo>
                  <a:cubicBezTo>
                    <a:pt x="11113" y="1972"/>
                    <a:pt x="11337" y="1704"/>
                    <a:pt x="11561" y="1704"/>
                  </a:cubicBezTo>
                  <a:close/>
                  <a:moveTo>
                    <a:pt x="448" y="1"/>
                  </a:moveTo>
                  <a:cubicBezTo>
                    <a:pt x="224" y="1"/>
                    <a:pt x="0" y="225"/>
                    <a:pt x="0" y="449"/>
                  </a:cubicBezTo>
                  <a:lnTo>
                    <a:pt x="0" y="4795"/>
                  </a:lnTo>
                  <a:cubicBezTo>
                    <a:pt x="0" y="5019"/>
                    <a:pt x="224" y="5243"/>
                    <a:pt x="448" y="5243"/>
                  </a:cubicBezTo>
                  <a:lnTo>
                    <a:pt x="13488" y="5243"/>
                  </a:lnTo>
                  <a:cubicBezTo>
                    <a:pt x="13712" y="5243"/>
                    <a:pt x="13936" y="5019"/>
                    <a:pt x="13936" y="4795"/>
                  </a:cubicBezTo>
                  <a:lnTo>
                    <a:pt x="13936" y="449"/>
                  </a:lnTo>
                  <a:cubicBezTo>
                    <a:pt x="13936" y="314"/>
                    <a:pt x="13891" y="225"/>
                    <a:pt x="13846" y="180"/>
                  </a:cubicBezTo>
                  <a:cubicBezTo>
                    <a:pt x="13443" y="404"/>
                    <a:pt x="12950" y="583"/>
                    <a:pt x="12412" y="763"/>
                  </a:cubicBezTo>
                  <a:cubicBezTo>
                    <a:pt x="12300" y="807"/>
                    <a:pt x="12177" y="830"/>
                    <a:pt x="12054" y="830"/>
                  </a:cubicBezTo>
                  <a:cubicBezTo>
                    <a:pt x="11931" y="830"/>
                    <a:pt x="11807" y="807"/>
                    <a:pt x="11695" y="763"/>
                  </a:cubicBezTo>
                  <a:cubicBezTo>
                    <a:pt x="11068" y="583"/>
                    <a:pt x="10530" y="314"/>
                    <a:pt x="1008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5021143" y="2803740"/>
              <a:ext cx="194496" cy="231093"/>
            </a:xfrm>
            <a:custGeom>
              <a:rect b="b" l="l" r="r" t="t"/>
              <a:pathLst>
                <a:path extrusionOk="0" h="7988" w="6723">
                  <a:moveTo>
                    <a:pt x="4840" y="2431"/>
                  </a:moveTo>
                  <a:cubicBezTo>
                    <a:pt x="4952" y="2431"/>
                    <a:pt x="5064" y="2476"/>
                    <a:pt x="5154" y="2566"/>
                  </a:cubicBezTo>
                  <a:cubicBezTo>
                    <a:pt x="5244" y="2745"/>
                    <a:pt x="5244" y="3014"/>
                    <a:pt x="5109" y="3148"/>
                  </a:cubicBezTo>
                  <a:lnTo>
                    <a:pt x="3227" y="5030"/>
                  </a:lnTo>
                  <a:cubicBezTo>
                    <a:pt x="3160" y="5120"/>
                    <a:pt x="3048" y="5165"/>
                    <a:pt x="2936" y="5165"/>
                  </a:cubicBezTo>
                  <a:cubicBezTo>
                    <a:pt x="2824" y="5165"/>
                    <a:pt x="2712" y="5120"/>
                    <a:pt x="2645" y="5030"/>
                  </a:cubicBezTo>
                  <a:lnTo>
                    <a:pt x="1659" y="4089"/>
                  </a:lnTo>
                  <a:cubicBezTo>
                    <a:pt x="1525" y="3910"/>
                    <a:pt x="1525" y="3641"/>
                    <a:pt x="1659" y="3462"/>
                  </a:cubicBezTo>
                  <a:cubicBezTo>
                    <a:pt x="1749" y="3372"/>
                    <a:pt x="1861" y="3327"/>
                    <a:pt x="1973" y="3327"/>
                  </a:cubicBezTo>
                  <a:cubicBezTo>
                    <a:pt x="2085" y="3327"/>
                    <a:pt x="2197" y="3372"/>
                    <a:pt x="2286" y="3462"/>
                  </a:cubicBezTo>
                  <a:lnTo>
                    <a:pt x="2958" y="4134"/>
                  </a:lnTo>
                  <a:lnTo>
                    <a:pt x="4527" y="2566"/>
                  </a:lnTo>
                  <a:cubicBezTo>
                    <a:pt x="4616" y="2476"/>
                    <a:pt x="4728" y="2431"/>
                    <a:pt x="4840" y="2431"/>
                  </a:cubicBezTo>
                  <a:close/>
                  <a:moveTo>
                    <a:pt x="3345" y="0"/>
                  </a:moveTo>
                  <a:cubicBezTo>
                    <a:pt x="3250" y="0"/>
                    <a:pt x="3160" y="34"/>
                    <a:pt x="3093" y="101"/>
                  </a:cubicBezTo>
                  <a:cubicBezTo>
                    <a:pt x="2286" y="773"/>
                    <a:pt x="1390" y="1042"/>
                    <a:pt x="449" y="1042"/>
                  </a:cubicBezTo>
                  <a:cubicBezTo>
                    <a:pt x="225" y="1042"/>
                    <a:pt x="1" y="1266"/>
                    <a:pt x="1" y="1490"/>
                  </a:cubicBezTo>
                  <a:lnTo>
                    <a:pt x="1" y="3686"/>
                  </a:lnTo>
                  <a:cubicBezTo>
                    <a:pt x="1" y="5702"/>
                    <a:pt x="1345" y="7450"/>
                    <a:pt x="3227" y="7988"/>
                  </a:cubicBezTo>
                  <a:lnTo>
                    <a:pt x="3451" y="7988"/>
                  </a:lnTo>
                  <a:cubicBezTo>
                    <a:pt x="5378" y="7450"/>
                    <a:pt x="6722" y="5702"/>
                    <a:pt x="6722" y="3686"/>
                  </a:cubicBezTo>
                  <a:lnTo>
                    <a:pt x="6722" y="1490"/>
                  </a:lnTo>
                  <a:cubicBezTo>
                    <a:pt x="6722" y="1266"/>
                    <a:pt x="6543" y="1042"/>
                    <a:pt x="6274" y="1042"/>
                  </a:cubicBezTo>
                  <a:cubicBezTo>
                    <a:pt x="5333" y="1042"/>
                    <a:pt x="4392" y="728"/>
                    <a:pt x="3631" y="101"/>
                  </a:cubicBezTo>
                  <a:cubicBezTo>
                    <a:pt x="3541" y="34"/>
                    <a:pt x="3440" y="0"/>
                    <a:pt x="33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of the topic</a:t>
            </a:r>
            <a:endParaRPr/>
          </a:p>
        </p:txBody>
      </p:sp>
      <p:sp>
        <p:nvSpPr>
          <p:cNvPr id="864" name="Google Shape;864;p41"/>
          <p:cNvSpPr txBox="1"/>
          <p:nvPr>
            <p:ph idx="1" type="subTitle"/>
          </p:nvPr>
        </p:nvSpPr>
        <p:spPr>
          <a:xfrm>
            <a:off x="1585636" y="2084667"/>
            <a:ext cx="1978200" cy="66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very cold</a:t>
            </a:r>
            <a:endParaRPr/>
          </a:p>
        </p:txBody>
      </p:sp>
      <p:sp>
        <p:nvSpPr>
          <p:cNvPr id="865" name="Google Shape;865;p41"/>
          <p:cNvSpPr txBox="1"/>
          <p:nvPr>
            <p:ph idx="2" type="subTitle"/>
          </p:nvPr>
        </p:nvSpPr>
        <p:spPr>
          <a:xfrm>
            <a:off x="5580164" y="20846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866" name="Google Shape;866;p41"/>
          <p:cNvSpPr txBox="1"/>
          <p:nvPr>
            <p:ph idx="3" type="subTitle"/>
          </p:nvPr>
        </p:nvSpPr>
        <p:spPr>
          <a:xfrm>
            <a:off x="1585636" y="3449567"/>
            <a:ext cx="1978200" cy="66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867" name="Google Shape;867;p41"/>
          <p:cNvSpPr txBox="1"/>
          <p:nvPr>
            <p:ph idx="4" type="subTitle"/>
          </p:nvPr>
        </p:nvSpPr>
        <p:spPr>
          <a:xfrm>
            <a:off x="5580164" y="34495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868" name="Google Shape;868;p41"/>
          <p:cNvSpPr txBox="1"/>
          <p:nvPr>
            <p:ph idx="5" type="subTitle"/>
          </p:nvPr>
        </p:nvSpPr>
        <p:spPr>
          <a:xfrm>
            <a:off x="1585636" y="1778725"/>
            <a:ext cx="1978200" cy="40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869" name="Google Shape;869;p41"/>
          <p:cNvSpPr txBox="1"/>
          <p:nvPr>
            <p:ph idx="6" type="subTitle"/>
          </p:nvPr>
        </p:nvSpPr>
        <p:spPr>
          <a:xfrm>
            <a:off x="5580162" y="177872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70" name="Google Shape;870;p41"/>
          <p:cNvSpPr txBox="1"/>
          <p:nvPr>
            <p:ph idx="7" type="subTitle"/>
          </p:nvPr>
        </p:nvSpPr>
        <p:spPr>
          <a:xfrm>
            <a:off x="1585636" y="3143675"/>
            <a:ext cx="1978200" cy="40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871" name="Google Shape;871;p41"/>
          <p:cNvSpPr txBox="1"/>
          <p:nvPr>
            <p:ph idx="8" type="subTitle"/>
          </p:nvPr>
        </p:nvSpPr>
        <p:spPr>
          <a:xfrm>
            <a:off x="5580162" y="314367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grpSp>
        <p:nvGrpSpPr>
          <p:cNvPr id="872" name="Google Shape;872;p41"/>
          <p:cNvGrpSpPr/>
          <p:nvPr/>
        </p:nvGrpSpPr>
        <p:grpSpPr>
          <a:xfrm>
            <a:off x="3685791" y="3078518"/>
            <a:ext cx="390237" cy="447258"/>
            <a:chOff x="4048892" y="3431493"/>
            <a:chExt cx="390237" cy="447258"/>
          </a:xfrm>
        </p:grpSpPr>
        <p:sp>
          <p:nvSpPr>
            <p:cNvPr id="873" name="Google Shape;873;p41"/>
            <p:cNvSpPr/>
            <p:nvPr/>
          </p:nvSpPr>
          <p:spPr>
            <a:xfrm>
              <a:off x="4048892" y="3501474"/>
              <a:ext cx="390237" cy="245037"/>
            </a:xfrm>
            <a:custGeom>
              <a:rect b="b" l="l" r="r" t="t"/>
              <a:pathLst>
                <a:path extrusionOk="0" h="8470" w="13489">
                  <a:moveTo>
                    <a:pt x="3317" y="6588"/>
                  </a:moveTo>
                  <a:cubicBezTo>
                    <a:pt x="3541" y="6588"/>
                    <a:pt x="3765" y="6857"/>
                    <a:pt x="3765" y="7081"/>
                  </a:cubicBezTo>
                  <a:cubicBezTo>
                    <a:pt x="3765" y="7305"/>
                    <a:pt x="3586" y="7529"/>
                    <a:pt x="3317" y="7529"/>
                  </a:cubicBezTo>
                  <a:lnTo>
                    <a:pt x="2331" y="7529"/>
                  </a:lnTo>
                  <a:cubicBezTo>
                    <a:pt x="2107" y="7529"/>
                    <a:pt x="1883" y="7305"/>
                    <a:pt x="1883" y="7081"/>
                  </a:cubicBezTo>
                  <a:cubicBezTo>
                    <a:pt x="1883" y="6857"/>
                    <a:pt x="2107" y="6588"/>
                    <a:pt x="2331" y="6588"/>
                  </a:cubicBezTo>
                  <a:close/>
                  <a:moveTo>
                    <a:pt x="11024" y="6588"/>
                  </a:moveTo>
                  <a:cubicBezTo>
                    <a:pt x="11248" y="6588"/>
                    <a:pt x="11472" y="6857"/>
                    <a:pt x="11472" y="7081"/>
                  </a:cubicBezTo>
                  <a:cubicBezTo>
                    <a:pt x="11472" y="7305"/>
                    <a:pt x="11293" y="7529"/>
                    <a:pt x="11024" y="7529"/>
                  </a:cubicBezTo>
                  <a:lnTo>
                    <a:pt x="10083" y="7529"/>
                  </a:lnTo>
                  <a:cubicBezTo>
                    <a:pt x="9859" y="7529"/>
                    <a:pt x="9635" y="7305"/>
                    <a:pt x="9635" y="7081"/>
                  </a:cubicBezTo>
                  <a:cubicBezTo>
                    <a:pt x="9635" y="6857"/>
                    <a:pt x="9859" y="6588"/>
                    <a:pt x="10083" y="6588"/>
                  </a:cubicBezTo>
                  <a:close/>
                  <a:moveTo>
                    <a:pt x="1345" y="1"/>
                  </a:moveTo>
                  <a:cubicBezTo>
                    <a:pt x="628" y="1"/>
                    <a:pt x="1" y="628"/>
                    <a:pt x="1" y="1345"/>
                  </a:cubicBezTo>
                  <a:lnTo>
                    <a:pt x="1" y="8470"/>
                  </a:lnTo>
                  <a:lnTo>
                    <a:pt x="13489" y="8470"/>
                  </a:lnTo>
                  <a:lnTo>
                    <a:pt x="13489" y="1345"/>
                  </a:lnTo>
                  <a:cubicBezTo>
                    <a:pt x="13444" y="628"/>
                    <a:pt x="12816" y="1"/>
                    <a:pt x="12099" y="1"/>
                  </a:cubicBezTo>
                  <a:lnTo>
                    <a:pt x="9814" y="1"/>
                  </a:lnTo>
                  <a:cubicBezTo>
                    <a:pt x="9949" y="270"/>
                    <a:pt x="10038" y="583"/>
                    <a:pt x="10038" y="897"/>
                  </a:cubicBezTo>
                  <a:lnTo>
                    <a:pt x="10038" y="3406"/>
                  </a:lnTo>
                  <a:cubicBezTo>
                    <a:pt x="10038" y="4437"/>
                    <a:pt x="9187" y="5199"/>
                    <a:pt x="8246" y="5199"/>
                  </a:cubicBezTo>
                  <a:lnTo>
                    <a:pt x="5199" y="5199"/>
                  </a:lnTo>
                  <a:cubicBezTo>
                    <a:pt x="4213" y="5199"/>
                    <a:pt x="3406" y="4347"/>
                    <a:pt x="3406" y="3406"/>
                  </a:cubicBezTo>
                  <a:lnTo>
                    <a:pt x="3406" y="897"/>
                  </a:lnTo>
                  <a:cubicBezTo>
                    <a:pt x="3406" y="583"/>
                    <a:pt x="3541" y="270"/>
                    <a:pt x="363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4050194" y="3773706"/>
              <a:ext cx="388935" cy="105045"/>
            </a:xfrm>
            <a:custGeom>
              <a:rect b="b" l="l" r="r" t="t"/>
              <a:pathLst>
                <a:path extrusionOk="0" h="3631" w="13444">
                  <a:moveTo>
                    <a:pt x="1" y="1"/>
                  </a:moveTo>
                  <a:cubicBezTo>
                    <a:pt x="1" y="673"/>
                    <a:pt x="583" y="1166"/>
                    <a:pt x="1300" y="1166"/>
                  </a:cubicBezTo>
                  <a:lnTo>
                    <a:pt x="5154" y="1166"/>
                  </a:lnTo>
                  <a:lnTo>
                    <a:pt x="4885" y="2734"/>
                  </a:lnTo>
                  <a:lnTo>
                    <a:pt x="3317" y="2734"/>
                  </a:lnTo>
                  <a:cubicBezTo>
                    <a:pt x="3093" y="2734"/>
                    <a:pt x="2868" y="2958"/>
                    <a:pt x="2868" y="3182"/>
                  </a:cubicBezTo>
                  <a:cubicBezTo>
                    <a:pt x="2868" y="3406"/>
                    <a:pt x="3093" y="3631"/>
                    <a:pt x="3317" y="3631"/>
                  </a:cubicBezTo>
                  <a:lnTo>
                    <a:pt x="10083" y="3631"/>
                  </a:lnTo>
                  <a:cubicBezTo>
                    <a:pt x="10307" y="3631"/>
                    <a:pt x="10531" y="3406"/>
                    <a:pt x="10531" y="3182"/>
                  </a:cubicBezTo>
                  <a:cubicBezTo>
                    <a:pt x="10531" y="2958"/>
                    <a:pt x="10307" y="2734"/>
                    <a:pt x="10083" y="2734"/>
                  </a:cubicBezTo>
                  <a:lnTo>
                    <a:pt x="8514" y="2734"/>
                  </a:lnTo>
                  <a:lnTo>
                    <a:pt x="8246" y="1166"/>
                  </a:lnTo>
                  <a:lnTo>
                    <a:pt x="12099" y="1166"/>
                  </a:lnTo>
                  <a:cubicBezTo>
                    <a:pt x="12771" y="1166"/>
                    <a:pt x="13309" y="673"/>
                    <a:pt x="1344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4172047" y="3431493"/>
              <a:ext cx="141352" cy="197071"/>
            </a:xfrm>
            <a:custGeom>
              <a:rect b="b" l="l" r="r" t="t"/>
              <a:pathLst>
                <a:path extrusionOk="0" h="6812" w="4886">
                  <a:moveTo>
                    <a:pt x="2465" y="896"/>
                  </a:moveTo>
                  <a:cubicBezTo>
                    <a:pt x="3003" y="896"/>
                    <a:pt x="3451" y="1345"/>
                    <a:pt x="3451" y="1927"/>
                  </a:cubicBezTo>
                  <a:lnTo>
                    <a:pt x="3451" y="2465"/>
                  </a:lnTo>
                  <a:lnTo>
                    <a:pt x="1435" y="2465"/>
                  </a:lnTo>
                  <a:lnTo>
                    <a:pt x="1435" y="1927"/>
                  </a:lnTo>
                  <a:cubicBezTo>
                    <a:pt x="1435" y="1345"/>
                    <a:pt x="1883" y="896"/>
                    <a:pt x="2465" y="896"/>
                  </a:cubicBezTo>
                  <a:close/>
                  <a:moveTo>
                    <a:pt x="2465" y="3675"/>
                  </a:moveTo>
                  <a:cubicBezTo>
                    <a:pt x="2689" y="3675"/>
                    <a:pt x="2913" y="3899"/>
                    <a:pt x="2913" y="4123"/>
                  </a:cubicBezTo>
                  <a:lnTo>
                    <a:pt x="2913" y="4840"/>
                  </a:lnTo>
                  <a:cubicBezTo>
                    <a:pt x="2913" y="5064"/>
                    <a:pt x="2689" y="5288"/>
                    <a:pt x="2465" y="5288"/>
                  </a:cubicBezTo>
                  <a:cubicBezTo>
                    <a:pt x="2241" y="5288"/>
                    <a:pt x="2017" y="5064"/>
                    <a:pt x="2017" y="4840"/>
                  </a:cubicBezTo>
                  <a:lnTo>
                    <a:pt x="2017" y="4123"/>
                  </a:lnTo>
                  <a:cubicBezTo>
                    <a:pt x="2017" y="3899"/>
                    <a:pt x="2241" y="3675"/>
                    <a:pt x="2465" y="3675"/>
                  </a:cubicBezTo>
                  <a:close/>
                  <a:moveTo>
                    <a:pt x="2465" y="0"/>
                  </a:moveTo>
                  <a:cubicBezTo>
                    <a:pt x="1390" y="0"/>
                    <a:pt x="538" y="852"/>
                    <a:pt x="538" y="1927"/>
                  </a:cubicBezTo>
                  <a:lnTo>
                    <a:pt x="538" y="2554"/>
                  </a:lnTo>
                  <a:cubicBezTo>
                    <a:pt x="270" y="2689"/>
                    <a:pt x="46" y="3002"/>
                    <a:pt x="46" y="3361"/>
                  </a:cubicBezTo>
                  <a:lnTo>
                    <a:pt x="46" y="5915"/>
                  </a:lnTo>
                  <a:cubicBezTo>
                    <a:pt x="1" y="6408"/>
                    <a:pt x="449" y="6811"/>
                    <a:pt x="942" y="6811"/>
                  </a:cubicBezTo>
                  <a:lnTo>
                    <a:pt x="3989" y="6811"/>
                  </a:lnTo>
                  <a:cubicBezTo>
                    <a:pt x="4482" y="6811"/>
                    <a:pt x="4885" y="6408"/>
                    <a:pt x="4885" y="5915"/>
                  </a:cubicBezTo>
                  <a:lnTo>
                    <a:pt x="4885" y="3361"/>
                  </a:lnTo>
                  <a:cubicBezTo>
                    <a:pt x="4885" y="3047"/>
                    <a:pt x="4661" y="2689"/>
                    <a:pt x="4347" y="2554"/>
                  </a:cubicBezTo>
                  <a:lnTo>
                    <a:pt x="4347" y="1927"/>
                  </a:lnTo>
                  <a:cubicBezTo>
                    <a:pt x="4347" y="852"/>
                    <a:pt x="3541" y="0"/>
                    <a:pt x="246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1"/>
          <p:cNvGrpSpPr/>
          <p:nvPr/>
        </p:nvGrpSpPr>
        <p:grpSpPr>
          <a:xfrm>
            <a:off x="3675265" y="1713614"/>
            <a:ext cx="447258" cy="447258"/>
            <a:chOff x="2560704" y="2750914"/>
            <a:chExt cx="447258" cy="447258"/>
          </a:xfrm>
        </p:grpSpPr>
        <p:sp>
          <p:nvSpPr>
            <p:cNvPr id="877" name="Google Shape;877;p41"/>
            <p:cNvSpPr/>
            <p:nvPr/>
          </p:nvSpPr>
          <p:spPr>
            <a:xfrm>
              <a:off x="2585323" y="2837762"/>
              <a:ext cx="404499" cy="265780"/>
            </a:xfrm>
            <a:custGeom>
              <a:rect b="b" l="l" r="r" t="t"/>
              <a:pathLst>
                <a:path extrusionOk="0" h="9187" w="13982">
                  <a:moveTo>
                    <a:pt x="3272" y="5736"/>
                  </a:moveTo>
                  <a:cubicBezTo>
                    <a:pt x="3496" y="5736"/>
                    <a:pt x="3720" y="5960"/>
                    <a:pt x="3720" y="6184"/>
                  </a:cubicBezTo>
                  <a:cubicBezTo>
                    <a:pt x="3720" y="6408"/>
                    <a:pt x="3496" y="6632"/>
                    <a:pt x="3272" y="6632"/>
                  </a:cubicBezTo>
                  <a:lnTo>
                    <a:pt x="1793" y="6632"/>
                  </a:lnTo>
                  <a:cubicBezTo>
                    <a:pt x="1569" y="6632"/>
                    <a:pt x="1345" y="6408"/>
                    <a:pt x="1345" y="6184"/>
                  </a:cubicBezTo>
                  <a:cubicBezTo>
                    <a:pt x="1345" y="5960"/>
                    <a:pt x="1525" y="5736"/>
                    <a:pt x="1793" y="5736"/>
                  </a:cubicBezTo>
                  <a:close/>
                  <a:moveTo>
                    <a:pt x="4661" y="7439"/>
                  </a:moveTo>
                  <a:cubicBezTo>
                    <a:pt x="4885" y="7439"/>
                    <a:pt x="5109" y="7663"/>
                    <a:pt x="5109" y="7887"/>
                  </a:cubicBezTo>
                  <a:cubicBezTo>
                    <a:pt x="5109" y="8111"/>
                    <a:pt x="4930" y="8335"/>
                    <a:pt x="4661" y="8335"/>
                  </a:cubicBezTo>
                  <a:lnTo>
                    <a:pt x="1749" y="8335"/>
                  </a:lnTo>
                  <a:cubicBezTo>
                    <a:pt x="1525" y="8335"/>
                    <a:pt x="1300" y="8111"/>
                    <a:pt x="1300" y="7887"/>
                  </a:cubicBezTo>
                  <a:cubicBezTo>
                    <a:pt x="1300" y="7663"/>
                    <a:pt x="1525" y="7439"/>
                    <a:pt x="1749" y="7439"/>
                  </a:cubicBezTo>
                  <a:close/>
                  <a:moveTo>
                    <a:pt x="12055" y="7439"/>
                  </a:moveTo>
                  <a:cubicBezTo>
                    <a:pt x="12279" y="7439"/>
                    <a:pt x="12503" y="7663"/>
                    <a:pt x="12503" y="7887"/>
                  </a:cubicBezTo>
                  <a:cubicBezTo>
                    <a:pt x="12503" y="8111"/>
                    <a:pt x="12324" y="8335"/>
                    <a:pt x="12055" y="8335"/>
                  </a:cubicBezTo>
                  <a:lnTo>
                    <a:pt x="10576" y="8335"/>
                  </a:lnTo>
                  <a:cubicBezTo>
                    <a:pt x="10352" y="8335"/>
                    <a:pt x="10128" y="8111"/>
                    <a:pt x="10128" y="7887"/>
                  </a:cubicBezTo>
                  <a:cubicBezTo>
                    <a:pt x="10128" y="7663"/>
                    <a:pt x="10352" y="7439"/>
                    <a:pt x="10576" y="7439"/>
                  </a:cubicBezTo>
                  <a:close/>
                  <a:moveTo>
                    <a:pt x="1345" y="1"/>
                  </a:moveTo>
                  <a:cubicBezTo>
                    <a:pt x="628" y="1"/>
                    <a:pt x="1" y="583"/>
                    <a:pt x="1" y="1345"/>
                  </a:cubicBezTo>
                  <a:lnTo>
                    <a:pt x="1" y="9186"/>
                  </a:lnTo>
                  <a:lnTo>
                    <a:pt x="13982" y="9186"/>
                  </a:lnTo>
                  <a:lnTo>
                    <a:pt x="13982" y="1345"/>
                  </a:lnTo>
                  <a:lnTo>
                    <a:pt x="13937" y="1345"/>
                  </a:lnTo>
                  <a:cubicBezTo>
                    <a:pt x="13937" y="583"/>
                    <a:pt x="13354" y="1"/>
                    <a:pt x="12592" y="1"/>
                  </a:cubicBezTo>
                  <a:lnTo>
                    <a:pt x="11248" y="1"/>
                  </a:lnTo>
                  <a:lnTo>
                    <a:pt x="11248" y="1031"/>
                  </a:lnTo>
                  <a:cubicBezTo>
                    <a:pt x="11248" y="3227"/>
                    <a:pt x="9814" y="5243"/>
                    <a:pt x="7619" y="5871"/>
                  </a:cubicBezTo>
                  <a:lnTo>
                    <a:pt x="7350" y="5915"/>
                  </a:lnTo>
                  <a:cubicBezTo>
                    <a:pt x="7238" y="5938"/>
                    <a:pt x="7103" y="5949"/>
                    <a:pt x="6969" y="5949"/>
                  </a:cubicBezTo>
                  <a:cubicBezTo>
                    <a:pt x="6834" y="5949"/>
                    <a:pt x="6700" y="5938"/>
                    <a:pt x="6588" y="5915"/>
                  </a:cubicBezTo>
                  <a:lnTo>
                    <a:pt x="6319" y="5871"/>
                  </a:lnTo>
                  <a:cubicBezTo>
                    <a:pt x="4213" y="5243"/>
                    <a:pt x="2690" y="3272"/>
                    <a:pt x="2690" y="1031"/>
                  </a:cubicBezTo>
                  <a:lnTo>
                    <a:pt x="269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2560704" y="3129434"/>
              <a:ext cx="447258" cy="68738"/>
            </a:xfrm>
            <a:custGeom>
              <a:rect b="b" l="l" r="r" t="t"/>
              <a:pathLst>
                <a:path extrusionOk="0" h="2376" w="15460">
                  <a:moveTo>
                    <a:pt x="449" y="1"/>
                  </a:moveTo>
                  <a:cubicBezTo>
                    <a:pt x="225" y="1"/>
                    <a:pt x="1" y="225"/>
                    <a:pt x="1" y="449"/>
                  </a:cubicBezTo>
                  <a:lnTo>
                    <a:pt x="1" y="1031"/>
                  </a:lnTo>
                  <a:cubicBezTo>
                    <a:pt x="1" y="1793"/>
                    <a:pt x="628" y="2376"/>
                    <a:pt x="1345" y="2376"/>
                  </a:cubicBezTo>
                  <a:lnTo>
                    <a:pt x="1972" y="2376"/>
                  </a:lnTo>
                  <a:lnTo>
                    <a:pt x="1972" y="1659"/>
                  </a:lnTo>
                  <a:cubicBezTo>
                    <a:pt x="1972" y="1435"/>
                    <a:pt x="2196" y="1210"/>
                    <a:pt x="2420" y="1210"/>
                  </a:cubicBezTo>
                  <a:cubicBezTo>
                    <a:pt x="2644" y="1210"/>
                    <a:pt x="2868" y="1435"/>
                    <a:pt x="2868" y="1659"/>
                  </a:cubicBezTo>
                  <a:lnTo>
                    <a:pt x="2868" y="2376"/>
                  </a:lnTo>
                  <a:lnTo>
                    <a:pt x="3675" y="2376"/>
                  </a:lnTo>
                  <a:lnTo>
                    <a:pt x="3675" y="1659"/>
                  </a:lnTo>
                  <a:cubicBezTo>
                    <a:pt x="3675" y="1435"/>
                    <a:pt x="3899" y="1210"/>
                    <a:pt x="4123" y="1210"/>
                  </a:cubicBezTo>
                  <a:cubicBezTo>
                    <a:pt x="4347" y="1210"/>
                    <a:pt x="4571" y="1435"/>
                    <a:pt x="4571" y="1659"/>
                  </a:cubicBezTo>
                  <a:lnTo>
                    <a:pt x="4571" y="2376"/>
                  </a:lnTo>
                  <a:lnTo>
                    <a:pt x="5333" y="2376"/>
                  </a:lnTo>
                  <a:lnTo>
                    <a:pt x="5333" y="1659"/>
                  </a:lnTo>
                  <a:cubicBezTo>
                    <a:pt x="5333" y="1435"/>
                    <a:pt x="5557" y="1210"/>
                    <a:pt x="5781" y="1210"/>
                  </a:cubicBezTo>
                  <a:cubicBezTo>
                    <a:pt x="6005" y="1210"/>
                    <a:pt x="6229" y="1435"/>
                    <a:pt x="6229" y="1659"/>
                  </a:cubicBezTo>
                  <a:lnTo>
                    <a:pt x="6229" y="2376"/>
                  </a:lnTo>
                  <a:lnTo>
                    <a:pt x="9187" y="2376"/>
                  </a:lnTo>
                  <a:lnTo>
                    <a:pt x="9187" y="1659"/>
                  </a:lnTo>
                  <a:cubicBezTo>
                    <a:pt x="9187" y="1435"/>
                    <a:pt x="9411" y="1210"/>
                    <a:pt x="9635" y="1210"/>
                  </a:cubicBezTo>
                  <a:cubicBezTo>
                    <a:pt x="9859" y="1210"/>
                    <a:pt x="10083" y="1435"/>
                    <a:pt x="10083" y="1659"/>
                  </a:cubicBezTo>
                  <a:lnTo>
                    <a:pt x="10083" y="2376"/>
                  </a:lnTo>
                  <a:lnTo>
                    <a:pt x="10889" y="2376"/>
                  </a:lnTo>
                  <a:lnTo>
                    <a:pt x="10889" y="1659"/>
                  </a:lnTo>
                  <a:cubicBezTo>
                    <a:pt x="10889" y="1435"/>
                    <a:pt x="11113" y="1210"/>
                    <a:pt x="11337" y="1210"/>
                  </a:cubicBezTo>
                  <a:cubicBezTo>
                    <a:pt x="11561" y="1210"/>
                    <a:pt x="11785" y="1435"/>
                    <a:pt x="11785" y="1659"/>
                  </a:cubicBezTo>
                  <a:lnTo>
                    <a:pt x="11785" y="2376"/>
                  </a:lnTo>
                  <a:lnTo>
                    <a:pt x="12547" y="2376"/>
                  </a:lnTo>
                  <a:lnTo>
                    <a:pt x="12547" y="1659"/>
                  </a:lnTo>
                  <a:cubicBezTo>
                    <a:pt x="12547" y="1435"/>
                    <a:pt x="12771" y="1210"/>
                    <a:pt x="12995" y="1210"/>
                  </a:cubicBezTo>
                  <a:cubicBezTo>
                    <a:pt x="13219" y="1210"/>
                    <a:pt x="13443" y="1435"/>
                    <a:pt x="13443" y="1659"/>
                  </a:cubicBezTo>
                  <a:lnTo>
                    <a:pt x="13443" y="2376"/>
                  </a:lnTo>
                  <a:lnTo>
                    <a:pt x="14071" y="2376"/>
                  </a:lnTo>
                  <a:cubicBezTo>
                    <a:pt x="14788" y="2376"/>
                    <a:pt x="15415" y="1793"/>
                    <a:pt x="15415" y="1031"/>
                  </a:cubicBezTo>
                  <a:lnTo>
                    <a:pt x="15415" y="449"/>
                  </a:lnTo>
                  <a:cubicBezTo>
                    <a:pt x="15460" y="135"/>
                    <a:pt x="15325" y="1"/>
                    <a:pt x="1501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2687736" y="2750914"/>
              <a:ext cx="194496" cy="232076"/>
            </a:xfrm>
            <a:custGeom>
              <a:rect b="b" l="l" r="r" t="t"/>
              <a:pathLst>
                <a:path extrusionOk="0" h="8022" w="6723">
                  <a:moveTo>
                    <a:pt x="5244" y="2409"/>
                  </a:moveTo>
                  <a:cubicBezTo>
                    <a:pt x="5356" y="2409"/>
                    <a:pt x="5468" y="2442"/>
                    <a:pt x="5557" y="2510"/>
                  </a:cubicBezTo>
                  <a:cubicBezTo>
                    <a:pt x="5692" y="2689"/>
                    <a:pt x="5692" y="3003"/>
                    <a:pt x="5557" y="3137"/>
                  </a:cubicBezTo>
                  <a:lnTo>
                    <a:pt x="3675" y="4974"/>
                  </a:lnTo>
                  <a:cubicBezTo>
                    <a:pt x="3608" y="5064"/>
                    <a:pt x="3496" y="5109"/>
                    <a:pt x="3384" y="5109"/>
                  </a:cubicBezTo>
                  <a:cubicBezTo>
                    <a:pt x="3272" y="5109"/>
                    <a:pt x="3160" y="5064"/>
                    <a:pt x="3093" y="4974"/>
                  </a:cubicBezTo>
                  <a:lnTo>
                    <a:pt x="2107" y="4033"/>
                  </a:lnTo>
                  <a:cubicBezTo>
                    <a:pt x="1883" y="3854"/>
                    <a:pt x="1883" y="3585"/>
                    <a:pt x="2062" y="3451"/>
                  </a:cubicBezTo>
                  <a:cubicBezTo>
                    <a:pt x="2152" y="3361"/>
                    <a:pt x="2264" y="3316"/>
                    <a:pt x="2376" y="3316"/>
                  </a:cubicBezTo>
                  <a:cubicBezTo>
                    <a:pt x="2488" y="3316"/>
                    <a:pt x="2600" y="3361"/>
                    <a:pt x="2690" y="3451"/>
                  </a:cubicBezTo>
                  <a:lnTo>
                    <a:pt x="3362" y="4123"/>
                  </a:lnTo>
                  <a:lnTo>
                    <a:pt x="4930" y="2510"/>
                  </a:lnTo>
                  <a:cubicBezTo>
                    <a:pt x="5020" y="2442"/>
                    <a:pt x="5132" y="2409"/>
                    <a:pt x="5244" y="2409"/>
                  </a:cubicBezTo>
                  <a:close/>
                  <a:moveTo>
                    <a:pt x="3345" y="0"/>
                  </a:moveTo>
                  <a:cubicBezTo>
                    <a:pt x="3250" y="0"/>
                    <a:pt x="3160" y="45"/>
                    <a:pt x="3093" y="135"/>
                  </a:cubicBezTo>
                  <a:cubicBezTo>
                    <a:pt x="2286" y="807"/>
                    <a:pt x="1345" y="1076"/>
                    <a:pt x="449" y="1076"/>
                  </a:cubicBezTo>
                  <a:cubicBezTo>
                    <a:pt x="225" y="1076"/>
                    <a:pt x="1" y="1300"/>
                    <a:pt x="1" y="1524"/>
                  </a:cubicBezTo>
                  <a:lnTo>
                    <a:pt x="1" y="4033"/>
                  </a:lnTo>
                  <a:cubicBezTo>
                    <a:pt x="1" y="5826"/>
                    <a:pt x="1166" y="7483"/>
                    <a:pt x="2958" y="7976"/>
                  </a:cubicBezTo>
                  <a:lnTo>
                    <a:pt x="3227" y="8021"/>
                  </a:lnTo>
                  <a:lnTo>
                    <a:pt x="3451" y="8021"/>
                  </a:lnTo>
                  <a:lnTo>
                    <a:pt x="3765" y="7976"/>
                  </a:lnTo>
                  <a:cubicBezTo>
                    <a:pt x="5468" y="7483"/>
                    <a:pt x="6722" y="5826"/>
                    <a:pt x="6722" y="4033"/>
                  </a:cubicBezTo>
                  <a:lnTo>
                    <a:pt x="6722" y="1524"/>
                  </a:lnTo>
                  <a:cubicBezTo>
                    <a:pt x="6722" y="1300"/>
                    <a:pt x="6498" y="1076"/>
                    <a:pt x="6274" y="1076"/>
                  </a:cubicBezTo>
                  <a:cubicBezTo>
                    <a:pt x="5333" y="1076"/>
                    <a:pt x="4437" y="762"/>
                    <a:pt x="3631" y="135"/>
                  </a:cubicBezTo>
                  <a:cubicBezTo>
                    <a:pt x="3541" y="45"/>
                    <a:pt x="3440" y="0"/>
                    <a:pt x="3345"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1"/>
          <p:cNvGrpSpPr/>
          <p:nvPr/>
        </p:nvGrpSpPr>
        <p:grpSpPr>
          <a:xfrm>
            <a:off x="5020682" y="3078525"/>
            <a:ext cx="377276" cy="447258"/>
            <a:chOff x="6143771" y="2749612"/>
            <a:chExt cx="377276" cy="447258"/>
          </a:xfrm>
        </p:grpSpPr>
        <p:sp>
          <p:nvSpPr>
            <p:cNvPr id="881" name="Google Shape;881;p41"/>
            <p:cNvSpPr/>
            <p:nvPr/>
          </p:nvSpPr>
          <p:spPr>
            <a:xfrm>
              <a:off x="6143771" y="2870164"/>
              <a:ext cx="377276" cy="326706"/>
            </a:xfrm>
            <a:custGeom>
              <a:rect b="b" l="l" r="r" t="t"/>
              <a:pathLst>
                <a:path extrusionOk="0" h="11293" w="13041">
                  <a:moveTo>
                    <a:pt x="2241" y="1"/>
                  </a:moveTo>
                  <a:cubicBezTo>
                    <a:pt x="1390" y="449"/>
                    <a:pt x="852" y="1435"/>
                    <a:pt x="1032" y="2465"/>
                  </a:cubicBezTo>
                  <a:cubicBezTo>
                    <a:pt x="404" y="3003"/>
                    <a:pt x="1" y="3854"/>
                    <a:pt x="1" y="4751"/>
                  </a:cubicBezTo>
                  <a:cubicBezTo>
                    <a:pt x="1" y="6453"/>
                    <a:pt x="1390" y="7887"/>
                    <a:pt x="3138" y="7887"/>
                  </a:cubicBezTo>
                  <a:lnTo>
                    <a:pt x="3407" y="7887"/>
                  </a:lnTo>
                  <a:lnTo>
                    <a:pt x="3407" y="9321"/>
                  </a:lnTo>
                  <a:cubicBezTo>
                    <a:pt x="3407" y="9545"/>
                    <a:pt x="3182" y="9769"/>
                    <a:pt x="2958" y="9769"/>
                  </a:cubicBezTo>
                  <a:lnTo>
                    <a:pt x="2421" y="9769"/>
                  </a:lnTo>
                  <a:cubicBezTo>
                    <a:pt x="2241" y="9456"/>
                    <a:pt x="1838" y="9187"/>
                    <a:pt x="1480" y="9187"/>
                  </a:cubicBezTo>
                  <a:cubicBezTo>
                    <a:pt x="897" y="9187"/>
                    <a:pt x="404" y="9635"/>
                    <a:pt x="404" y="10217"/>
                  </a:cubicBezTo>
                  <a:cubicBezTo>
                    <a:pt x="404" y="10845"/>
                    <a:pt x="852" y="11293"/>
                    <a:pt x="1480" y="11293"/>
                  </a:cubicBezTo>
                  <a:cubicBezTo>
                    <a:pt x="1928" y="11293"/>
                    <a:pt x="2241" y="11069"/>
                    <a:pt x="2421" y="10665"/>
                  </a:cubicBezTo>
                  <a:lnTo>
                    <a:pt x="2958" y="10665"/>
                  </a:lnTo>
                  <a:cubicBezTo>
                    <a:pt x="3720" y="10665"/>
                    <a:pt x="4303" y="10083"/>
                    <a:pt x="4303" y="9321"/>
                  </a:cubicBezTo>
                  <a:lnTo>
                    <a:pt x="4303" y="7887"/>
                  </a:lnTo>
                  <a:lnTo>
                    <a:pt x="6050" y="7887"/>
                  </a:lnTo>
                  <a:lnTo>
                    <a:pt x="6050" y="9276"/>
                  </a:lnTo>
                  <a:cubicBezTo>
                    <a:pt x="5737" y="9456"/>
                    <a:pt x="5423" y="9859"/>
                    <a:pt x="5423" y="10217"/>
                  </a:cubicBezTo>
                  <a:cubicBezTo>
                    <a:pt x="5423" y="10800"/>
                    <a:pt x="5871" y="11293"/>
                    <a:pt x="6498" y="11293"/>
                  </a:cubicBezTo>
                  <a:cubicBezTo>
                    <a:pt x="7126" y="11293"/>
                    <a:pt x="7574" y="10845"/>
                    <a:pt x="7574" y="10217"/>
                  </a:cubicBezTo>
                  <a:cubicBezTo>
                    <a:pt x="7574" y="9769"/>
                    <a:pt x="7350" y="9456"/>
                    <a:pt x="6946" y="9276"/>
                  </a:cubicBezTo>
                  <a:lnTo>
                    <a:pt x="6946" y="7887"/>
                  </a:lnTo>
                  <a:lnTo>
                    <a:pt x="8694" y="7887"/>
                  </a:lnTo>
                  <a:lnTo>
                    <a:pt x="8694" y="9321"/>
                  </a:lnTo>
                  <a:cubicBezTo>
                    <a:pt x="8694" y="10083"/>
                    <a:pt x="9321" y="10665"/>
                    <a:pt x="10038" y="10665"/>
                  </a:cubicBezTo>
                  <a:lnTo>
                    <a:pt x="10576" y="10665"/>
                  </a:lnTo>
                  <a:cubicBezTo>
                    <a:pt x="10755" y="11024"/>
                    <a:pt x="11159" y="11293"/>
                    <a:pt x="11517" y="11293"/>
                  </a:cubicBezTo>
                  <a:cubicBezTo>
                    <a:pt x="12100" y="11293"/>
                    <a:pt x="12592" y="10845"/>
                    <a:pt x="12592" y="10217"/>
                  </a:cubicBezTo>
                  <a:cubicBezTo>
                    <a:pt x="12592" y="9635"/>
                    <a:pt x="12234" y="9187"/>
                    <a:pt x="11607" y="9187"/>
                  </a:cubicBezTo>
                  <a:cubicBezTo>
                    <a:pt x="11159" y="9187"/>
                    <a:pt x="10800" y="9411"/>
                    <a:pt x="10666" y="9769"/>
                  </a:cubicBezTo>
                  <a:lnTo>
                    <a:pt x="10083" y="9769"/>
                  </a:lnTo>
                  <a:cubicBezTo>
                    <a:pt x="9859" y="9769"/>
                    <a:pt x="9635" y="9545"/>
                    <a:pt x="9635" y="9321"/>
                  </a:cubicBezTo>
                  <a:lnTo>
                    <a:pt x="9635" y="7887"/>
                  </a:lnTo>
                  <a:lnTo>
                    <a:pt x="9904" y="7887"/>
                  </a:lnTo>
                  <a:cubicBezTo>
                    <a:pt x="11651" y="7887"/>
                    <a:pt x="13041" y="6453"/>
                    <a:pt x="13041" y="4751"/>
                  </a:cubicBezTo>
                  <a:cubicBezTo>
                    <a:pt x="13041" y="3227"/>
                    <a:pt x="11920" y="1928"/>
                    <a:pt x="10486" y="1659"/>
                  </a:cubicBezTo>
                  <a:cubicBezTo>
                    <a:pt x="9904" y="3003"/>
                    <a:pt x="8784" y="4168"/>
                    <a:pt x="7215" y="4616"/>
                  </a:cubicBezTo>
                  <a:cubicBezTo>
                    <a:pt x="6946" y="4751"/>
                    <a:pt x="6767" y="4751"/>
                    <a:pt x="6543" y="4751"/>
                  </a:cubicBezTo>
                  <a:cubicBezTo>
                    <a:pt x="6319" y="4751"/>
                    <a:pt x="6185" y="4706"/>
                    <a:pt x="5871" y="4616"/>
                  </a:cubicBezTo>
                  <a:cubicBezTo>
                    <a:pt x="3765" y="4034"/>
                    <a:pt x="2286" y="2107"/>
                    <a:pt x="224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1"/>
            <p:cNvSpPr/>
            <p:nvPr/>
          </p:nvSpPr>
          <p:spPr>
            <a:xfrm>
              <a:off x="6234525" y="2749612"/>
              <a:ext cx="194496" cy="232076"/>
            </a:xfrm>
            <a:custGeom>
              <a:rect b="b" l="l" r="r" t="t"/>
              <a:pathLst>
                <a:path extrusionOk="0" h="8022" w="6723">
                  <a:moveTo>
                    <a:pt x="5288" y="2375"/>
                  </a:moveTo>
                  <a:cubicBezTo>
                    <a:pt x="5400" y="2375"/>
                    <a:pt x="5512" y="2420"/>
                    <a:pt x="5602" y="2510"/>
                  </a:cubicBezTo>
                  <a:cubicBezTo>
                    <a:pt x="5781" y="2689"/>
                    <a:pt x="5781" y="2958"/>
                    <a:pt x="5602" y="3137"/>
                  </a:cubicBezTo>
                  <a:lnTo>
                    <a:pt x="3765" y="4974"/>
                  </a:lnTo>
                  <a:cubicBezTo>
                    <a:pt x="3675" y="5064"/>
                    <a:pt x="3563" y="5109"/>
                    <a:pt x="3451" y="5109"/>
                  </a:cubicBezTo>
                  <a:cubicBezTo>
                    <a:pt x="3339" y="5109"/>
                    <a:pt x="3227" y="5064"/>
                    <a:pt x="3137" y="4974"/>
                  </a:cubicBezTo>
                  <a:lnTo>
                    <a:pt x="2196" y="4033"/>
                  </a:lnTo>
                  <a:cubicBezTo>
                    <a:pt x="1927" y="3899"/>
                    <a:pt x="1927" y="3585"/>
                    <a:pt x="2152" y="3406"/>
                  </a:cubicBezTo>
                  <a:cubicBezTo>
                    <a:pt x="2219" y="3339"/>
                    <a:pt x="2331" y="3305"/>
                    <a:pt x="2443" y="3305"/>
                  </a:cubicBezTo>
                  <a:cubicBezTo>
                    <a:pt x="2555" y="3305"/>
                    <a:pt x="2667" y="3339"/>
                    <a:pt x="2734" y="3406"/>
                  </a:cubicBezTo>
                  <a:lnTo>
                    <a:pt x="3406" y="4078"/>
                  </a:lnTo>
                  <a:lnTo>
                    <a:pt x="4975" y="2510"/>
                  </a:lnTo>
                  <a:cubicBezTo>
                    <a:pt x="5064" y="2420"/>
                    <a:pt x="5176" y="2375"/>
                    <a:pt x="5288" y="2375"/>
                  </a:cubicBezTo>
                  <a:close/>
                  <a:moveTo>
                    <a:pt x="3378" y="0"/>
                  </a:moveTo>
                  <a:cubicBezTo>
                    <a:pt x="3283" y="0"/>
                    <a:pt x="3182" y="45"/>
                    <a:pt x="3093" y="135"/>
                  </a:cubicBezTo>
                  <a:cubicBezTo>
                    <a:pt x="2286" y="807"/>
                    <a:pt x="1345" y="1076"/>
                    <a:pt x="449" y="1076"/>
                  </a:cubicBezTo>
                  <a:cubicBezTo>
                    <a:pt x="225" y="1076"/>
                    <a:pt x="1" y="1300"/>
                    <a:pt x="1" y="1524"/>
                  </a:cubicBezTo>
                  <a:lnTo>
                    <a:pt x="1" y="4033"/>
                  </a:lnTo>
                  <a:cubicBezTo>
                    <a:pt x="1" y="5826"/>
                    <a:pt x="1255" y="7439"/>
                    <a:pt x="2958" y="7977"/>
                  </a:cubicBezTo>
                  <a:lnTo>
                    <a:pt x="3272" y="8021"/>
                  </a:lnTo>
                  <a:lnTo>
                    <a:pt x="3496" y="8021"/>
                  </a:lnTo>
                  <a:lnTo>
                    <a:pt x="3765" y="7977"/>
                  </a:lnTo>
                  <a:cubicBezTo>
                    <a:pt x="5512" y="7439"/>
                    <a:pt x="6722" y="5826"/>
                    <a:pt x="6722" y="4033"/>
                  </a:cubicBezTo>
                  <a:lnTo>
                    <a:pt x="6722" y="1524"/>
                  </a:lnTo>
                  <a:cubicBezTo>
                    <a:pt x="6722" y="1300"/>
                    <a:pt x="6498" y="1076"/>
                    <a:pt x="6274" y="1076"/>
                  </a:cubicBezTo>
                  <a:cubicBezTo>
                    <a:pt x="5378" y="1076"/>
                    <a:pt x="4437" y="807"/>
                    <a:pt x="3630" y="135"/>
                  </a:cubicBezTo>
                  <a:cubicBezTo>
                    <a:pt x="3563" y="45"/>
                    <a:pt x="3473" y="0"/>
                    <a:pt x="337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1"/>
          <p:cNvGrpSpPr/>
          <p:nvPr/>
        </p:nvGrpSpPr>
        <p:grpSpPr>
          <a:xfrm>
            <a:off x="4985702" y="1747810"/>
            <a:ext cx="447258" cy="378867"/>
            <a:chOff x="3295729" y="4190818"/>
            <a:chExt cx="447258" cy="378867"/>
          </a:xfrm>
        </p:grpSpPr>
        <p:sp>
          <p:nvSpPr>
            <p:cNvPr id="884" name="Google Shape;884;p41"/>
            <p:cNvSpPr/>
            <p:nvPr/>
          </p:nvSpPr>
          <p:spPr>
            <a:xfrm>
              <a:off x="3295729" y="4257242"/>
              <a:ext cx="224294" cy="263205"/>
            </a:xfrm>
            <a:custGeom>
              <a:rect b="b" l="l" r="r" t="t"/>
              <a:pathLst>
                <a:path extrusionOk="0" h="9098" w="7753">
                  <a:moveTo>
                    <a:pt x="449" y="1"/>
                  </a:moveTo>
                  <a:cubicBezTo>
                    <a:pt x="225" y="1"/>
                    <a:pt x="1" y="225"/>
                    <a:pt x="1" y="449"/>
                  </a:cubicBezTo>
                  <a:lnTo>
                    <a:pt x="1" y="8649"/>
                  </a:lnTo>
                  <a:cubicBezTo>
                    <a:pt x="1" y="8873"/>
                    <a:pt x="225" y="9097"/>
                    <a:pt x="449" y="9097"/>
                  </a:cubicBezTo>
                  <a:lnTo>
                    <a:pt x="762" y="9097"/>
                  </a:lnTo>
                  <a:lnTo>
                    <a:pt x="762" y="1659"/>
                  </a:lnTo>
                  <a:cubicBezTo>
                    <a:pt x="762" y="1166"/>
                    <a:pt x="1166" y="763"/>
                    <a:pt x="1659" y="763"/>
                  </a:cubicBezTo>
                  <a:lnTo>
                    <a:pt x="7753" y="763"/>
                  </a:lnTo>
                  <a:lnTo>
                    <a:pt x="775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1"/>
            <p:cNvSpPr/>
            <p:nvPr/>
          </p:nvSpPr>
          <p:spPr>
            <a:xfrm>
              <a:off x="3363135" y="4305207"/>
              <a:ext cx="207457" cy="149105"/>
            </a:xfrm>
            <a:custGeom>
              <a:rect b="b" l="l" r="r" t="t"/>
              <a:pathLst>
                <a:path extrusionOk="0" h="5154" w="7171">
                  <a:moveTo>
                    <a:pt x="1" y="1"/>
                  </a:moveTo>
                  <a:lnTo>
                    <a:pt x="5602" y="5154"/>
                  </a:lnTo>
                  <a:cubicBezTo>
                    <a:pt x="6295" y="4499"/>
                    <a:pt x="6384" y="4416"/>
                    <a:pt x="6388" y="4416"/>
                  </a:cubicBezTo>
                  <a:lnTo>
                    <a:pt x="6388" y="4416"/>
                  </a:lnTo>
                  <a:cubicBezTo>
                    <a:pt x="6390" y="4416"/>
                    <a:pt x="6381" y="4426"/>
                    <a:pt x="6384" y="4426"/>
                  </a:cubicBezTo>
                  <a:cubicBezTo>
                    <a:pt x="6391" y="4426"/>
                    <a:pt x="6489" y="4344"/>
                    <a:pt x="7170" y="3720"/>
                  </a:cubicBezTo>
                  <a:cubicBezTo>
                    <a:pt x="6140" y="2734"/>
                    <a:pt x="5512" y="1480"/>
                    <a:pt x="5423"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1"/>
            <p:cNvSpPr/>
            <p:nvPr/>
          </p:nvSpPr>
          <p:spPr>
            <a:xfrm>
              <a:off x="3343694" y="4324648"/>
              <a:ext cx="124486" cy="226898"/>
            </a:xfrm>
            <a:custGeom>
              <a:rect b="b" l="l" r="r" t="t"/>
              <a:pathLst>
                <a:path extrusionOk="0" h="7843" w="4303">
                  <a:moveTo>
                    <a:pt x="1" y="1"/>
                  </a:moveTo>
                  <a:lnTo>
                    <a:pt x="1" y="7843"/>
                  </a:lnTo>
                  <a:lnTo>
                    <a:pt x="4302" y="3989"/>
                  </a:lnTo>
                  <a:lnTo>
                    <a:pt x="1"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1"/>
            <p:cNvSpPr/>
            <p:nvPr/>
          </p:nvSpPr>
          <p:spPr>
            <a:xfrm>
              <a:off x="3361834" y="4455586"/>
              <a:ext cx="325434" cy="114100"/>
            </a:xfrm>
            <a:custGeom>
              <a:rect b="b" l="l" r="r" t="t"/>
              <a:pathLst>
                <a:path extrusionOk="0" h="3944" w="11249">
                  <a:moveTo>
                    <a:pt x="4347" y="1"/>
                  </a:moveTo>
                  <a:lnTo>
                    <a:pt x="1" y="3944"/>
                  </a:lnTo>
                  <a:lnTo>
                    <a:pt x="11248" y="3944"/>
                  </a:lnTo>
                  <a:lnTo>
                    <a:pt x="6857" y="1"/>
                  </a:lnTo>
                  <a:lnTo>
                    <a:pt x="5916" y="897"/>
                  </a:lnTo>
                  <a:cubicBezTo>
                    <a:pt x="5826" y="987"/>
                    <a:pt x="5714" y="1031"/>
                    <a:pt x="5608" y="1031"/>
                  </a:cubicBezTo>
                  <a:cubicBezTo>
                    <a:pt x="5501" y="1031"/>
                    <a:pt x="5400" y="987"/>
                    <a:pt x="5333" y="897"/>
                  </a:cubicBezTo>
                  <a:lnTo>
                    <a:pt x="4347"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3582222" y="4421882"/>
              <a:ext cx="124486" cy="129664"/>
            </a:xfrm>
            <a:custGeom>
              <a:rect b="b" l="l" r="r" t="t"/>
              <a:pathLst>
                <a:path extrusionOk="0" h="4482" w="4303">
                  <a:moveTo>
                    <a:pt x="4302" y="1"/>
                  </a:moveTo>
                  <a:cubicBezTo>
                    <a:pt x="3809" y="404"/>
                    <a:pt x="3182" y="673"/>
                    <a:pt x="2510" y="897"/>
                  </a:cubicBezTo>
                  <a:cubicBezTo>
                    <a:pt x="2398" y="919"/>
                    <a:pt x="2275" y="930"/>
                    <a:pt x="2151" y="930"/>
                  </a:cubicBezTo>
                  <a:cubicBezTo>
                    <a:pt x="2028" y="930"/>
                    <a:pt x="1905" y="919"/>
                    <a:pt x="1793" y="897"/>
                  </a:cubicBezTo>
                  <a:cubicBezTo>
                    <a:pt x="1300" y="718"/>
                    <a:pt x="762" y="583"/>
                    <a:pt x="404" y="270"/>
                  </a:cubicBezTo>
                  <a:lnTo>
                    <a:pt x="0" y="628"/>
                  </a:lnTo>
                  <a:lnTo>
                    <a:pt x="4302" y="4482"/>
                  </a:lnTo>
                  <a:lnTo>
                    <a:pt x="430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1"/>
            <p:cNvSpPr/>
            <p:nvPr/>
          </p:nvSpPr>
          <p:spPr>
            <a:xfrm>
              <a:off x="3548519" y="4190818"/>
              <a:ext cx="194467" cy="231093"/>
            </a:xfrm>
            <a:custGeom>
              <a:rect b="b" l="l" r="r" t="t"/>
              <a:pathLst>
                <a:path extrusionOk="0" h="7988" w="6722">
                  <a:moveTo>
                    <a:pt x="4773" y="2431"/>
                  </a:moveTo>
                  <a:cubicBezTo>
                    <a:pt x="4885" y="2431"/>
                    <a:pt x="4997" y="2476"/>
                    <a:pt x="5064" y="2566"/>
                  </a:cubicBezTo>
                  <a:cubicBezTo>
                    <a:pt x="5198" y="2655"/>
                    <a:pt x="5198" y="2969"/>
                    <a:pt x="5019" y="3193"/>
                  </a:cubicBezTo>
                  <a:lnTo>
                    <a:pt x="3182" y="5030"/>
                  </a:lnTo>
                  <a:cubicBezTo>
                    <a:pt x="3092" y="5120"/>
                    <a:pt x="2980" y="5165"/>
                    <a:pt x="2868" y="5165"/>
                  </a:cubicBezTo>
                  <a:cubicBezTo>
                    <a:pt x="2756" y="5165"/>
                    <a:pt x="2644" y="5120"/>
                    <a:pt x="2555" y="5030"/>
                  </a:cubicBezTo>
                  <a:lnTo>
                    <a:pt x="1614" y="4089"/>
                  </a:lnTo>
                  <a:cubicBezTo>
                    <a:pt x="1434" y="3910"/>
                    <a:pt x="1434" y="3641"/>
                    <a:pt x="1614" y="3462"/>
                  </a:cubicBezTo>
                  <a:cubicBezTo>
                    <a:pt x="1703" y="3372"/>
                    <a:pt x="1815" y="3327"/>
                    <a:pt x="1927" y="3327"/>
                  </a:cubicBezTo>
                  <a:cubicBezTo>
                    <a:pt x="2039" y="3327"/>
                    <a:pt x="2151" y="3372"/>
                    <a:pt x="2241" y="3462"/>
                  </a:cubicBezTo>
                  <a:lnTo>
                    <a:pt x="2913" y="4134"/>
                  </a:lnTo>
                  <a:lnTo>
                    <a:pt x="4481" y="2566"/>
                  </a:lnTo>
                  <a:cubicBezTo>
                    <a:pt x="4549" y="2476"/>
                    <a:pt x="4661" y="2431"/>
                    <a:pt x="4773" y="2431"/>
                  </a:cubicBezTo>
                  <a:close/>
                  <a:moveTo>
                    <a:pt x="3339" y="0"/>
                  </a:moveTo>
                  <a:cubicBezTo>
                    <a:pt x="3238" y="0"/>
                    <a:pt x="3137" y="34"/>
                    <a:pt x="3047" y="101"/>
                  </a:cubicBezTo>
                  <a:cubicBezTo>
                    <a:pt x="2286" y="773"/>
                    <a:pt x="1345" y="1042"/>
                    <a:pt x="449" y="1042"/>
                  </a:cubicBezTo>
                  <a:cubicBezTo>
                    <a:pt x="224" y="1042"/>
                    <a:pt x="0" y="1266"/>
                    <a:pt x="0" y="1490"/>
                  </a:cubicBezTo>
                  <a:lnTo>
                    <a:pt x="0" y="3686"/>
                  </a:lnTo>
                  <a:cubicBezTo>
                    <a:pt x="0" y="5702"/>
                    <a:pt x="1345" y="7450"/>
                    <a:pt x="3227" y="7988"/>
                  </a:cubicBezTo>
                  <a:lnTo>
                    <a:pt x="3451" y="7988"/>
                  </a:lnTo>
                  <a:cubicBezTo>
                    <a:pt x="5378" y="7450"/>
                    <a:pt x="6722" y="5702"/>
                    <a:pt x="6722" y="3686"/>
                  </a:cubicBezTo>
                  <a:lnTo>
                    <a:pt x="6722" y="1490"/>
                  </a:lnTo>
                  <a:cubicBezTo>
                    <a:pt x="6722" y="1221"/>
                    <a:pt x="6498" y="1042"/>
                    <a:pt x="6274" y="1042"/>
                  </a:cubicBezTo>
                  <a:cubicBezTo>
                    <a:pt x="5288" y="1042"/>
                    <a:pt x="4392" y="729"/>
                    <a:pt x="3630" y="101"/>
                  </a:cubicBezTo>
                  <a:cubicBezTo>
                    <a:pt x="3540" y="34"/>
                    <a:pt x="3440" y="0"/>
                    <a:pt x="3339"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vigating the Digital World Safely and Responsibly Workshop by Slidesgo">
  <a:themeElements>
    <a:clrScheme name="Simple Light">
      <a:dk1>
        <a:srgbClr val="150045"/>
      </a:dk1>
      <a:lt1>
        <a:srgbClr val="F8F8F8"/>
      </a:lt1>
      <a:dk2>
        <a:srgbClr val="F999B5"/>
      </a:dk2>
      <a:lt2>
        <a:srgbClr val="EEEEEE"/>
      </a:lt2>
      <a:accent1>
        <a:srgbClr val="7AD3FF"/>
      </a:accent1>
      <a:accent2>
        <a:srgbClr val="B2B6DC"/>
      </a:accent2>
      <a:accent3>
        <a:srgbClr val="585858"/>
      </a:accent3>
      <a:accent4>
        <a:srgbClr val="FFFFFF"/>
      </a:accent4>
      <a:accent5>
        <a:srgbClr val="FFFFFF"/>
      </a:accent5>
      <a:accent6>
        <a:srgbClr val="FFFFFF"/>
      </a:accent6>
      <a:hlink>
        <a:srgbClr val="1500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